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536664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fill="norm" stroke="1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4" y="5109106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1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70172" y="5109105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2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2775" y="5109104"/>
            <a:ext cx="3051096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7"/>
            <a:ext cx="6256025" cy="474859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954" y="2603500"/>
            <a:ext cx="8825659" cy="34163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199999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9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9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55A38-CD7B-4575-ADB2-599742FE9C88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Navigation Group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Two progress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 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</a:t>
            </a:r>
            <a:r>
              <a:rPr lang="en-US"/>
              <a:t>e </a:t>
            </a:r>
            <a:r>
              <a:rPr lang="en-US"/>
              <a:t>resumed the third week with </a:t>
            </a:r>
            <a:r>
              <a:rPr lang="en-US"/>
              <a:t>Eucabeth</a:t>
            </a:r>
            <a:r>
              <a:rPr lang="en-US"/>
              <a:t> dropping from the project but got Waka joining us</a:t>
            </a:r>
            <a:r>
              <a:rPr lang="en-US"/>
              <a:t>.</a:t>
            </a:r>
            <a:endParaRPr/>
          </a:p>
          <a:p>
            <a:pPr>
              <a:defRPr/>
            </a:pPr>
            <a:r>
              <a:rPr lang="en-US"/>
              <a:t>Updated list of members;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Dennis </a:t>
            </a:r>
            <a:r>
              <a:rPr lang="en-US"/>
              <a:t>Bundi</a:t>
            </a:r>
            <a:r>
              <a:rPr lang="en-US"/>
              <a:t>.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Charles </a:t>
            </a:r>
            <a:r>
              <a:rPr lang="en-US"/>
              <a:t>Otieno</a:t>
            </a:r>
            <a:r>
              <a:rPr lang="en-US"/>
              <a:t>.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Kiragu</a:t>
            </a:r>
            <a:r>
              <a:rPr lang="en-US"/>
              <a:t> </a:t>
            </a:r>
            <a:r>
              <a:rPr lang="en-US"/>
              <a:t>Maina</a:t>
            </a:r>
            <a:r>
              <a:rPr lang="en-US"/>
              <a:t>.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Omar Waka.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test robot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 successfully assembled the test robot and performed tests on the obstacle avoidance </a:t>
            </a:r>
            <a:r>
              <a:rPr lang="en-US"/>
              <a:t>course. Uploading of code. And sensor calibration as well as motor driver speed control.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4094" y="3437915"/>
            <a:ext cx="4709375" cy="2173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15316" y="3437916"/>
            <a:ext cx="4548391" cy="217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Progress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We have successful completed the test robot assembly using obstacle avoidance.</a:t>
            </a:r>
            <a:endParaRPr lang="en-US"/>
          </a:p>
          <a:p>
            <a:pPr>
              <a:defRPr/>
            </a:pPr>
            <a:r>
              <a:rPr lang="en-US"/>
              <a:t>Next will be moving the test robot to a set GPS geo-position.</a:t>
            </a:r>
            <a:endParaRPr/>
          </a:p>
          <a:p>
            <a:pPr>
              <a:defRPr/>
            </a:pPr>
            <a:r>
              <a:rPr/>
              <a:t>Design of a stand for a computer vision module and camera.</a:t>
            </a:r>
            <a:endParaRPr lang="en-US"/>
          </a:p>
          <a:p>
            <a:pPr>
              <a:defRPr/>
            </a:pPr>
            <a:r>
              <a:rPr lang="en-US"/>
              <a:t>Design of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Acceleration, Braking and Gear shifting actuators.</a:t>
            </a:r>
            <a:endParaRPr sz="1800"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 lang="en-US"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 lang="en-US"/>
          </a:p>
          <a:p>
            <a:pPr>
              <a:defRPr/>
            </a:pP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4511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GANTT CHART</a:t>
            </a:r>
            <a:endParaRPr/>
          </a:p>
        </p:txBody>
      </p:sp>
      <p:sp>
        <p:nvSpPr>
          <p:cNvPr id="1534431366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537547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4431" y="2395681"/>
            <a:ext cx="11159257" cy="401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1138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159429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9"/>
          </a:xfrm>
        </p:spPr>
        <p:txBody>
          <a:bodyPr/>
          <a:lstStyle/>
          <a:p>
            <a:pPr>
              <a:defRPr/>
            </a:pPr>
            <a:r>
              <a:rPr/>
              <a:t>Acceleration, Braking and Gear shifting actuators.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568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Challenges</a:t>
            </a:r>
            <a:endParaRPr/>
          </a:p>
        </p:txBody>
      </p:sp>
      <p:sp>
        <p:nvSpPr>
          <p:cNvPr id="1263787648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9"/>
          </a:xfrm>
        </p:spPr>
        <p:txBody>
          <a:bodyPr/>
          <a:lstStyle/>
          <a:p>
            <a:pPr>
              <a:defRPr/>
            </a:pP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endParaRPr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We could not work with the gps as the magnetometer was missing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We realised the ultrasonic sensor could not work in the area of application.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A more appropriate obstacle detection device would be a camera.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Power. For testing we used a power adapter which limited the robots movement. Rechargeable would be more suited to the task.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Expected result of the following week.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 expect to include the computer vision after finishing tests on the GPS path finding. Computer vision is a field of artificial intelligence(AI) enabling computers to derive information from image and  video inputs.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27304" y="3634323"/>
            <a:ext cx="3516685" cy="2677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ONLYOFFICE/7.2.1.36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subject/>
  <dc:creator>user</dc:creator>
  <cp:keywords/>
  <dc:description/>
  <dc:identifier/>
  <dc:language/>
  <cp:lastModifiedBy/>
  <cp:revision>5</cp:revision>
  <dcterms:created xsi:type="dcterms:W3CDTF">2023-02-01T06:54:03Z</dcterms:created>
  <dcterms:modified xsi:type="dcterms:W3CDTF">2023-02-01T10:43:10Z</dcterms:modified>
  <cp:category/>
  <cp:contentStatus/>
  <cp:version/>
</cp:coreProperties>
</file>