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A3D7A-C3FB-495B-AB1A-B88A066D275B}" v="1" dt="2023-02-08T11:31:18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ndi" userId="d3bf89bf273b5307" providerId="LiveId" clId="{D3BA3D7A-C3FB-495B-AB1A-B88A066D275B}"/>
    <pc:docChg chg="undo custSel mod addSld delSld modSld">
      <pc:chgData name="Dennis Bundi" userId="d3bf89bf273b5307" providerId="LiveId" clId="{D3BA3D7A-C3FB-495B-AB1A-B88A066D275B}" dt="2023-02-08T11:35:15.347" v="524" actId="20577"/>
      <pc:docMkLst>
        <pc:docMk/>
      </pc:docMkLst>
      <pc:sldChg chg="modSp mod">
        <pc:chgData name="Dennis Bundi" userId="d3bf89bf273b5307" providerId="LiveId" clId="{D3BA3D7A-C3FB-495B-AB1A-B88A066D275B}" dt="2023-02-08T11:24:55.238" v="99" actId="207"/>
        <pc:sldMkLst>
          <pc:docMk/>
          <pc:sldMk cId="2344727537" sldId="259"/>
        </pc:sldMkLst>
        <pc:spChg chg="mod">
          <ac:chgData name="Dennis Bundi" userId="d3bf89bf273b5307" providerId="LiveId" clId="{D3BA3D7A-C3FB-495B-AB1A-B88A066D275B}" dt="2023-02-08T11:24:55.238" v="99" actId="207"/>
          <ac:spMkLst>
            <pc:docMk/>
            <pc:sldMk cId="2344727537" sldId="259"/>
            <ac:spMk id="3" creationId="{BD3489CC-EE87-45A7-9206-C16996F0310C}"/>
          </ac:spMkLst>
        </pc:spChg>
      </pc:sldChg>
      <pc:sldChg chg="modSp new mod">
        <pc:chgData name="Dennis Bundi" userId="d3bf89bf273b5307" providerId="LiveId" clId="{D3BA3D7A-C3FB-495B-AB1A-B88A066D275B}" dt="2023-02-08T11:35:15.347" v="524" actId="20577"/>
        <pc:sldMkLst>
          <pc:docMk/>
          <pc:sldMk cId="2957546612" sldId="260"/>
        </pc:sldMkLst>
        <pc:spChg chg="mod">
          <ac:chgData name="Dennis Bundi" userId="d3bf89bf273b5307" providerId="LiveId" clId="{D3BA3D7A-C3FB-495B-AB1A-B88A066D275B}" dt="2023-02-08T11:25:17.709" v="121" actId="20577"/>
          <ac:spMkLst>
            <pc:docMk/>
            <pc:sldMk cId="2957546612" sldId="260"/>
            <ac:spMk id="2" creationId="{D0A6930A-07DF-4DD5-BA7D-D3B116A3571B}"/>
          </ac:spMkLst>
        </pc:spChg>
        <pc:spChg chg="mod">
          <ac:chgData name="Dennis Bundi" userId="d3bf89bf273b5307" providerId="LiveId" clId="{D3BA3D7A-C3FB-495B-AB1A-B88A066D275B}" dt="2023-02-08T11:35:15.347" v="524" actId="20577"/>
          <ac:spMkLst>
            <pc:docMk/>
            <pc:sldMk cId="2957546612" sldId="260"/>
            <ac:spMk id="3" creationId="{B2129216-1F75-4F39-BCC6-C3223FA46A4A}"/>
          </ac:spMkLst>
        </pc:spChg>
      </pc:sldChg>
      <pc:sldChg chg="addSp delSp modSp new del mod setBg">
        <pc:chgData name="Dennis Bundi" userId="d3bf89bf273b5307" providerId="LiveId" clId="{D3BA3D7A-C3FB-495B-AB1A-B88A066D275B}" dt="2023-02-08T11:34:37.215" v="464" actId="2696"/>
        <pc:sldMkLst>
          <pc:docMk/>
          <pc:sldMk cId="3915027439" sldId="261"/>
        </pc:sldMkLst>
        <pc:spChg chg="mod">
          <ac:chgData name="Dennis Bundi" userId="d3bf89bf273b5307" providerId="LiveId" clId="{D3BA3D7A-C3FB-495B-AB1A-B88A066D275B}" dt="2023-02-08T11:31:30.418" v="462" actId="26606"/>
          <ac:spMkLst>
            <pc:docMk/>
            <pc:sldMk cId="3915027439" sldId="261"/>
            <ac:spMk id="2" creationId="{D620AEB1-3F17-4BA5-A691-8DAE57D37A2E}"/>
          </ac:spMkLst>
        </pc:spChg>
        <pc:spChg chg="del">
          <ac:chgData name="Dennis Bundi" userId="d3bf89bf273b5307" providerId="LiveId" clId="{D3BA3D7A-C3FB-495B-AB1A-B88A066D275B}" dt="2023-02-08T11:31:18.435" v="458"/>
          <ac:spMkLst>
            <pc:docMk/>
            <pc:sldMk cId="3915027439" sldId="261"/>
            <ac:spMk id="3" creationId="{6F436084-4F5A-48CA-B8FA-F6DE541B903A}"/>
          </ac:spMkLst>
        </pc:spChg>
        <pc:spChg chg="add">
          <ac:chgData name="Dennis Bundi" userId="d3bf89bf273b5307" providerId="LiveId" clId="{D3BA3D7A-C3FB-495B-AB1A-B88A066D275B}" dt="2023-02-08T11:31:30.418" v="462" actId="26606"/>
          <ac:spMkLst>
            <pc:docMk/>
            <pc:sldMk cId="3915027439" sldId="261"/>
            <ac:spMk id="9" creationId="{8004E41F-0A74-7DB3-4F85-C37808B1DB4A}"/>
          </ac:spMkLst>
        </pc:spChg>
        <pc:spChg chg="add del">
          <ac:chgData name="Dennis Bundi" userId="d3bf89bf273b5307" providerId="LiveId" clId="{D3BA3D7A-C3FB-495B-AB1A-B88A066D275B}" dt="2023-02-08T11:31:30.262" v="461" actId="26606"/>
          <ac:spMkLst>
            <pc:docMk/>
            <pc:sldMk cId="3915027439" sldId="261"/>
            <ac:spMk id="14" creationId="{4AC0CD9D-7610-4620-93B4-798CCD9AB581}"/>
          </ac:spMkLst>
        </pc:spChg>
        <pc:spChg chg="add del">
          <ac:chgData name="Dennis Bundi" userId="d3bf89bf273b5307" providerId="LiveId" clId="{D3BA3D7A-C3FB-495B-AB1A-B88A066D275B}" dt="2023-02-08T11:31:30.262" v="461" actId="26606"/>
          <ac:spMkLst>
            <pc:docMk/>
            <pc:sldMk cId="3915027439" sldId="261"/>
            <ac:spMk id="20" creationId="{DE4D62F9-188E-4530-84C2-24BDEE4BEB82}"/>
          </ac:spMkLst>
        </pc:spChg>
        <pc:spChg chg="add">
          <ac:chgData name="Dennis Bundi" userId="d3bf89bf273b5307" providerId="LiveId" clId="{D3BA3D7A-C3FB-495B-AB1A-B88A066D275B}" dt="2023-02-08T11:31:30.418" v="462" actId="26606"/>
          <ac:spMkLst>
            <pc:docMk/>
            <pc:sldMk cId="3915027439" sldId="261"/>
            <ac:spMk id="22" creationId="{AA047838-7F9E-43CF-A116-26E7AAA8F842}"/>
          </ac:spMkLst>
        </pc:spChg>
        <pc:picChg chg="add mod">
          <ac:chgData name="Dennis Bundi" userId="d3bf89bf273b5307" providerId="LiveId" clId="{D3BA3D7A-C3FB-495B-AB1A-B88A066D275B}" dt="2023-02-08T11:31:37.431" v="463" actId="14100"/>
          <ac:picMkLst>
            <pc:docMk/>
            <pc:sldMk cId="3915027439" sldId="261"/>
            <ac:picMk id="5" creationId="{BDF733DD-BD8C-4A9A-B30B-3116644EAEDF}"/>
          </ac:picMkLst>
        </pc:picChg>
        <pc:picChg chg="add del">
          <ac:chgData name="Dennis Bundi" userId="d3bf89bf273b5307" providerId="LiveId" clId="{D3BA3D7A-C3FB-495B-AB1A-B88A066D275B}" dt="2023-02-08T11:31:30.262" v="461" actId="26606"/>
          <ac:picMkLst>
            <pc:docMk/>
            <pc:sldMk cId="3915027439" sldId="261"/>
            <ac:picMk id="10" creationId="{41B68C77-138E-4BF7-A276-BD0C78A4219F}"/>
          </ac:picMkLst>
        </pc:picChg>
        <pc:picChg chg="add del">
          <ac:chgData name="Dennis Bundi" userId="d3bf89bf273b5307" providerId="LiveId" clId="{D3BA3D7A-C3FB-495B-AB1A-B88A066D275B}" dt="2023-02-08T11:31:30.262" v="461" actId="26606"/>
          <ac:picMkLst>
            <pc:docMk/>
            <pc:sldMk cId="3915027439" sldId="261"/>
            <ac:picMk id="12" creationId="{7C268552-D473-46ED-B1B8-422042C4DEF1}"/>
          </ac:picMkLst>
        </pc:picChg>
        <pc:picChg chg="add del">
          <ac:chgData name="Dennis Bundi" userId="d3bf89bf273b5307" providerId="LiveId" clId="{D3BA3D7A-C3FB-495B-AB1A-B88A066D275B}" dt="2023-02-08T11:31:30.262" v="461" actId="26606"/>
          <ac:picMkLst>
            <pc:docMk/>
            <pc:sldMk cId="3915027439" sldId="261"/>
            <ac:picMk id="16" creationId="{B9238B3E-24AA-439A-B527-6C5DF6D72145}"/>
          </ac:picMkLst>
        </pc:picChg>
        <pc:picChg chg="add del">
          <ac:chgData name="Dennis Bundi" userId="d3bf89bf273b5307" providerId="LiveId" clId="{D3BA3D7A-C3FB-495B-AB1A-B88A066D275B}" dt="2023-02-08T11:31:30.262" v="461" actId="26606"/>
          <ac:picMkLst>
            <pc:docMk/>
            <pc:sldMk cId="3915027439" sldId="261"/>
            <ac:picMk id="18" creationId="{69F01145-BEA3-4CBF-AA21-10077B948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625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3789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258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93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765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6914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351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295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23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38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85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38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442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132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437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6873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02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6F0DFD-E462-44D4-9C92-935FD5E63526}" type="datetimeFigureOut">
              <a:rPr lang="en-KE" smtClean="0"/>
              <a:t>08/02/2023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A0B4-C5B5-4542-BBA5-2B8077D53A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2748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4361-8A25-4BBA-B23D-64E9AB8A3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Navigation Group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58293-E40B-42F1-99CB-32BE337B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progress report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858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9373-9732-4AD8-9DFC-82BEBE29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Work and conclusions.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5CF8-A67B-4D4A-AFCC-C7A28564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Epiphany of workability of the computer vision equipment and availability on the local market</a:t>
            </a:r>
          </a:p>
          <a:p>
            <a:r>
              <a:rPr lang="en-US" dirty="0"/>
              <a:t>GPS navigation code was imputed to the robot but there was no ping from the servers.</a:t>
            </a:r>
          </a:p>
          <a:p>
            <a:r>
              <a:rPr lang="en-US" dirty="0"/>
              <a:t>Inclusion of the ESP32 Module for motor control with the GPS system.</a:t>
            </a:r>
          </a:p>
          <a:p>
            <a:r>
              <a:rPr lang="en-US" dirty="0"/>
              <a:t>Involvement of use of actuators in the accelerator pedals and brake pedals and a one speed gear system for workability.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40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0C5B-8473-4EE3-AB88-9FA2F2F8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week Targets.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2FA-13C7-4395-BDEE-9FF28F42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the </a:t>
            </a:r>
            <a:r>
              <a:rPr lang="en-US" dirty="0" err="1"/>
              <a:t>Nakuja</a:t>
            </a:r>
            <a:r>
              <a:rPr lang="en-US" dirty="0"/>
              <a:t> project Recovery group for the working of geo-positioning.</a:t>
            </a:r>
          </a:p>
          <a:p>
            <a:r>
              <a:rPr lang="en-US" dirty="0"/>
              <a:t>Enabling of the path planning function on the test robot for a set speed limit.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449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E2DE-BBA3-4A88-B789-5572405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CODE.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89CC-EE87-45A7-9206-C16996F0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Tx pins and RX pins brought an issue in configuring.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Position Fix LED Indicator</a:t>
            </a:r>
            <a:endParaRPr lang="en-US" b="0" i="0" dirty="0">
              <a:effectLst/>
              <a:latin typeface="+mn-lt"/>
            </a:endParaRPr>
          </a:p>
          <a:p>
            <a:pPr algn="l"/>
            <a:r>
              <a:rPr lang="en-US" b="0" i="0" dirty="0">
                <a:effectLst/>
                <a:latin typeface="+mn-lt"/>
              </a:rPr>
              <a:t>There is an LED on the NEO-6M GPS Module which indicates the status of Position Fix. It’ll blink at various rates depending on what state it’s in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+mn-lt"/>
              </a:rPr>
              <a:t>No Blinking</a:t>
            </a:r>
            <a:r>
              <a:rPr lang="en-US" b="0" i="0" dirty="0">
                <a:effectLst/>
                <a:latin typeface="+mn-lt"/>
              </a:rPr>
              <a:t> ==&gt; means It is searching for satellites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+mn-lt"/>
              </a:rPr>
              <a:t>Blink every 1s</a:t>
            </a:r>
            <a:r>
              <a:rPr lang="en-US" b="0" i="0" dirty="0">
                <a:effectLst/>
                <a:latin typeface="+mn-lt"/>
              </a:rPr>
              <a:t> – means Position Fix is found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3.3V LDO Regulator</a:t>
            </a:r>
            <a:endParaRPr lang="en-US" b="0" i="0" dirty="0">
              <a:effectLst/>
              <a:latin typeface="+mn-lt"/>
            </a:endParaRPr>
          </a:p>
          <a:p>
            <a:pPr algn="l"/>
            <a:r>
              <a:rPr lang="en-US" b="0" i="0" dirty="0">
                <a:effectLst/>
                <a:latin typeface="+mn-lt"/>
              </a:rPr>
              <a:t>The operating voltage of the NEO-6M chip is from 2.7 to 3.6V. But, the module comes with MIC5205 ultra-low dropout 3V3 regulator from MICREL. The logic pins are also 5-volt tolerant, so we can easily connect it to an Arduino or any 5V logic microcontroller without using any logic level converter.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4472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930A-07DF-4DD5-BA7D-D3B116A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Information.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9216-1F75-4F39-BCC6-C3223FA4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found to be no need of shielding since a power regulator will work for the modules of ESP and GPS.</a:t>
            </a:r>
          </a:p>
          <a:p>
            <a:r>
              <a:rPr lang="en-US" dirty="0"/>
              <a:t>Speed will be regulated from the Arduino mega controller.</a:t>
            </a:r>
          </a:p>
          <a:p>
            <a:r>
              <a:rPr lang="en-US" dirty="0"/>
              <a:t>Interfacing will done to other modules by the </a:t>
            </a:r>
            <a:r>
              <a:rPr lang="en-US"/>
              <a:t>electrical team.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5754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Navigation Group</vt:lpstr>
      <vt:lpstr>Weekly Work and conclusions.</vt:lpstr>
      <vt:lpstr>Following week Targets.</vt:lpstr>
      <vt:lpstr>GPS CODE.</vt:lpstr>
      <vt:lpstr>Addition Information.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Group</dc:title>
  <dc:creator>Dennis Bundi</dc:creator>
  <cp:lastModifiedBy>Dennis Bundi</cp:lastModifiedBy>
  <cp:revision>1</cp:revision>
  <dcterms:created xsi:type="dcterms:W3CDTF">2023-02-08T11:31:30Z</dcterms:created>
  <dcterms:modified xsi:type="dcterms:W3CDTF">2023-02-08T11:35:16Z</dcterms:modified>
</cp:coreProperties>
</file>