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xml" ContentType="application/vnd.openxmlformats-officedocument.presentationml.slide+xml"/>
  <Override PartName="/ppt/slides/slide3.xml" ContentType="application/vnd.openxmlformats-officedocument.presentationml.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fill="norm" stroke="1"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17" name="Straight Connector 16"/>
          <p:cNvCxnSpPr>
            <a:cxnSpLocks/>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Picture Placeholder 2"/>
          <p:cNvSpPr>
            <a:spLocks noChangeAspect="1" noGrp="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1" name="Picture Placeholder 2"/>
          <p:cNvSpPr>
            <a:spLocks noChangeAspect="1" noGrp="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2" name="Picture Placeholder 2"/>
          <p:cNvSpPr>
            <a:spLocks noChangeAspect="1" noGrp="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43" name="Straight Connector 42"/>
          <p:cNvCxnSpPr>
            <a:cxnSpLocks/>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9">
              <a:off x="3787244"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2229377"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32954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Two progress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 update</a:t>
            </a:r>
            <a:endParaRPr lang="en-US"/>
          </a:p>
        </p:txBody>
      </p:sp>
      <p:sp>
        <p:nvSpPr>
          <p:cNvPr id="3" name="Content Placeholder 2"/>
          <p:cNvSpPr>
            <a:spLocks noGrp="1"/>
          </p:cNvSpPr>
          <p:nvPr>
            <p:ph idx="1"/>
          </p:nvPr>
        </p:nvSpPr>
        <p:spPr bwMode="auto"/>
        <p:txBody>
          <a:bodyPr/>
          <a:lstStyle/>
          <a:p>
            <a:pPr>
              <a:defRPr/>
            </a:pPr>
            <a:r>
              <a:rPr lang="en-US"/>
              <a:t>W</a:t>
            </a:r>
            <a:r>
              <a:rPr lang="en-US"/>
              <a:t>e </a:t>
            </a:r>
            <a:r>
              <a:rPr lang="en-US"/>
              <a:t>resumed the third week with </a:t>
            </a:r>
            <a:r>
              <a:rPr lang="en-US"/>
              <a:t>Eucabeth</a:t>
            </a:r>
            <a:r>
              <a:rPr lang="en-US"/>
              <a:t> dropping from the project but got Waka joining us</a:t>
            </a:r>
            <a:r>
              <a:rPr lang="en-US"/>
              <a:t>.</a:t>
            </a:r>
            <a:endParaRPr/>
          </a:p>
          <a:p>
            <a:pPr>
              <a:defRPr/>
            </a:pPr>
            <a:r>
              <a:rPr lang="en-US"/>
              <a:t>Updated list of members;</a:t>
            </a:r>
            <a:endParaRPr/>
          </a:p>
          <a:p>
            <a:pPr marL="514350" indent="-514350">
              <a:buFont typeface="+mj-lt"/>
              <a:buAutoNum type="arabicPeriod"/>
              <a:defRPr/>
            </a:pPr>
            <a:r>
              <a:rPr lang="en-US"/>
              <a:t>Dennis </a:t>
            </a:r>
            <a:r>
              <a:rPr lang="en-US"/>
              <a:t>Bundi</a:t>
            </a:r>
            <a:r>
              <a:rPr lang="en-US"/>
              <a:t>.</a:t>
            </a:r>
            <a:endParaRPr/>
          </a:p>
          <a:p>
            <a:pPr marL="514350" indent="-514350">
              <a:buFont typeface="+mj-lt"/>
              <a:buAutoNum type="arabicPeriod"/>
              <a:defRPr/>
            </a:pPr>
            <a:r>
              <a:rPr lang="en-US"/>
              <a:t>Charles </a:t>
            </a:r>
            <a:r>
              <a:rPr lang="en-US"/>
              <a:t>Otieno</a:t>
            </a:r>
            <a:r>
              <a:rPr lang="en-US"/>
              <a:t>.</a:t>
            </a:r>
            <a:endParaRPr/>
          </a:p>
          <a:p>
            <a:pPr marL="514350" indent="-514350">
              <a:buFont typeface="+mj-lt"/>
              <a:buAutoNum type="arabicPeriod"/>
              <a:defRPr/>
            </a:pPr>
            <a:r>
              <a:rPr lang="en-US"/>
              <a:t>Kiragu</a:t>
            </a:r>
            <a:r>
              <a:rPr lang="en-US"/>
              <a:t> </a:t>
            </a:r>
            <a:r>
              <a:rPr lang="en-US"/>
              <a:t>Maina</a:t>
            </a:r>
            <a:r>
              <a:rPr lang="en-US"/>
              <a:t>.</a:t>
            </a:r>
            <a:endParaRPr/>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test robot assembly</a:t>
            </a:r>
            <a:endParaRPr lang="en-US"/>
          </a:p>
        </p:txBody>
      </p:sp>
      <p:sp>
        <p:nvSpPr>
          <p:cNvPr id="3" name="Content Placeholder 2"/>
          <p:cNvSpPr>
            <a:spLocks noGrp="1"/>
          </p:cNvSpPr>
          <p:nvPr>
            <p:ph idx="1"/>
          </p:nvPr>
        </p:nvSpPr>
        <p:spPr bwMode="auto"/>
        <p:txBody>
          <a:bodyPr/>
          <a:lstStyle/>
          <a:p>
            <a:pPr>
              <a:defRPr/>
            </a:pPr>
            <a:r>
              <a:rPr lang="en-US"/>
              <a:t>We successfully assembled the test robot and performed tests on the obstacle avoidance </a:t>
            </a:r>
            <a:r>
              <a:rPr lang="en-US"/>
              <a:t>course. Uploading of code. And sensor calibration as well as motor driver speed control.</a:t>
            </a:r>
            <a:endParaRPr lang="en-US"/>
          </a:p>
        </p:txBody>
      </p:sp>
      <p:pic>
        <p:nvPicPr>
          <p:cNvPr id="4" name="Picture 3"/>
          <p:cNvPicPr>
            <a:picLocks noChangeAspect="1"/>
          </p:cNvPicPr>
          <p:nvPr/>
        </p:nvPicPr>
        <p:blipFill>
          <a:blip r:embed="rId2"/>
          <a:stretch/>
        </p:blipFill>
        <p:spPr bwMode="auto">
          <a:xfrm>
            <a:off x="734094" y="3437915"/>
            <a:ext cx="4709375" cy="2173558"/>
          </a:xfrm>
          <a:prstGeom prst="rect">
            <a:avLst/>
          </a:prstGeom>
        </p:spPr>
      </p:pic>
      <p:pic>
        <p:nvPicPr>
          <p:cNvPr id="5" name="Picture 4"/>
          <p:cNvPicPr>
            <a:picLocks noChangeAspect="1"/>
          </p:cNvPicPr>
          <p:nvPr/>
        </p:nvPicPr>
        <p:blipFill>
          <a:blip r:embed="rId3"/>
          <a:stretch/>
        </p:blipFill>
        <p:spPr bwMode="auto">
          <a:xfrm>
            <a:off x="6115316" y="3437916"/>
            <a:ext cx="4548391" cy="2173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Progress</a:t>
            </a:r>
            <a:endParaRPr lang="en-US"/>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lang="en-US"/>
              <a:t>We have successful completed the obstacle avoidance crash tests and moving to the GPS geo-positioning. It is needed to have a magnetometer to give the exact orientation of the robot before inputting of the X,Y,Z co-ordinates.</a:t>
            </a:r>
            <a:endParaRPr/>
          </a:p>
          <a:p>
            <a:pPr>
              <a:defRPr/>
            </a:pPr>
            <a:r>
              <a:rPr lang="en-US"/>
              <a:t>Hence for the following week progress will be made on the positioning of the robot as the initial instruction and replacement of the obstacle avoidance ultrasonic sensor with the computer vision sensor.</a:t>
            </a:r>
            <a:endParaRPr lang="en-US"/>
          </a:p>
          <a:p>
            <a:pPr>
              <a:defRPr/>
            </a:pPr>
            <a:endParaRPr/>
          </a:p>
          <a:p>
            <a:pPr>
              <a:defRPr/>
            </a:pPr>
            <a:r>
              <a:rPr sz="1100" b="0" i="0" u="sng">
                <a:solidFill>
                  <a:srgbClr val="000000"/>
                </a:solidFill>
                <a:latin typeface="Arial"/>
                <a:ea typeface="Arial"/>
                <a:cs typeface="Arial"/>
              </a:rPr>
              <a:t>Challenges</a:t>
            </a:r>
            <a:endParaRPr/>
          </a:p>
          <a:p>
            <a:pPr>
              <a:defRPr/>
            </a:pPr>
            <a:r>
              <a:rPr sz="1100" b="0" i="0" u="none">
                <a:solidFill>
                  <a:srgbClr val="000000"/>
                </a:solidFill>
                <a:latin typeface="Arial"/>
                <a:ea typeface="Arial"/>
                <a:cs typeface="Arial"/>
              </a:rPr>
              <a:t>We could not work with the gps as the magnetometer was missing</a:t>
            </a:r>
            <a:endParaRPr/>
          </a:p>
          <a:p>
            <a:pPr>
              <a:defRPr/>
            </a:pPr>
            <a:r>
              <a:rPr sz="1100" b="0" i="0" u="none">
                <a:solidFill>
                  <a:srgbClr val="000000"/>
                </a:solidFill>
                <a:latin typeface="Arial"/>
                <a:ea typeface="Arial"/>
                <a:cs typeface="Arial"/>
              </a:rPr>
              <a:t>We realised the ultrasonic sensor could not work in the area of application.</a:t>
            </a:r>
            <a:endParaRPr/>
          </a:p>
          <a:p>
            <a:pPr>
              <a:defRPr/>
            </a:pPr>
            <a:r>
              <a:rPr sz="1100" b="0" i="0" u="none">
                <a:solidFill>
                  <a:srgbClr val="000000"/>
                </a:solidFill>
                <a:latin typeface="Arial"/>
                <a:ea typeface="Arial"/>
                <a:cs typeface="Arial"/>
              </a:rPr>
              <a:t>A more appropriate obstacle detection device would be a camera.</a:t>
            </a:r>
            <a:endParaRPr/>
          </a:p>
          <a:p>
            <a:pPr>
              <a:defRPr/>
            </a:pPr>
            <a:r>
              <a:rPr sz="1100" b="0" i="0" u="none">
                <a:solidFill>
                  <a:srgbClr val="000000"/>
                </a:solidFill>
                <a:latin typeface="Arial"/>
                <a:ea typeface="Arial"/>
                <a:cs typeface="Arial"/>
              </a:rPr>
              <a:t>Power. For testing we used a power adapter which limited the robots movement. Rechargeable would be more suited to the task.</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9568754" name="Title 1"/>
          <p:cNvSpPr>
            <a:spLocks noGrp="1"/>
          </p:cNvSpPr>
          <p:nvPr>
            <p:ph type="title"/>
          </p:nvPr>
        </p:nvSpPr>
        <p:spPr bwMode="auto"/>
        <p:txBody>
          <a:bodyPr/>
          <a:lstStyle/>
          <a:p>
            <a:pPr>
              <a:defRPr/>
            </a:pPr>
            <a:r>
              <a:rPr/>
              <a:t>Challenges</a:t>
            </a:r>
            <a:endParaRPr/>
          </a:p>
        </p:txBody>
      </p:sp>
      <p:sp>
        <p:nvSpPr>
          <p:cNvPr id="1263787648" name="Content Placeholder 2"/>
          <p:cNvSpPr>
            <a:spLocks noGrp="1"/>
          </p:cNvSpPr>
          <p:nvPr>
            <p:ph idx="1"/>
          </p:nvPr>
        </p:nvSpPr>
        <p:spPr bwMode="auto">
          <a:xfrm>
            <a:off x="1154953" y="2603499"/>
            <a:ext cx="8825658" cy="3416299"/>
          </a:xfrm>
        </p:spPr>
        <p:txBody>
          <a:bodyPr/>
          <a:lstStyle/>
          <a:p>
            <a:pPr>
              <a:defRPr/>
            </a:pPr>
            <a:endParaRPr/>
          </a:p>
          <a:p>
            <a:pPr marL="0" indent="0">
              <a:buClr>
                <a:schemeClr val="accent1"/>
              </a:buClr>
              <a:buSzPct val="80000"/>
              <a:buFont typeface="Wingdings 3"/>
              <a:buNone/>
              <a:defRPr/>
            </a:pPr>
            <a:endParaRPr/>
          </a:p>
          <a:p>
            <a:pPr>
              <a:defRPr/>
            </a:pPr>
            <a:r>
              <a:rPr sz="2000" b="0" i="0" u="none">
                <a:solidFill>
                  <a:srgbClr val="000000"/>
                </a:solidFill>
                <a:latin typeface="Times New Roman"/>
                <a:ea typeface="Arial"/>
                <a:cs typeface="Times New Roman"/>
              </a:rPr>
              <a:t>We could not work with the gps as the magnetometer was missing</a:t>
            </a:r>
            <a:endParaRPr sz="2000">
              <a:latin typeface="Times New Roman"/>
              <a:cs typeface="Times New Roman"/>
            </a:endParaRPr>
          </a:p>
          <a:p>
            <a:pPr>
              <a:defRPr/>
            </a:pPr>
            <a:r>
              <a:rPr sz="2000" b="0" i="0" u="none">
                <a:solidFill>
                  <a:srgbClr val="000000"/>
                </a:solidFill>
                <a:latin typeface="Times New Roman"/>
                <a:ea typeface="Arial"/>
                <a:cs typeface="Times New Roman"/>
              </a:rPr>
              <a:t>We realised the ultrasonic sensor could not work in the area of application.</a:t>
            </a:r>
            <a:endParaRPr sz="2000">
              <a:latin typeface="Times New Roman"/>
              <a:cs typeface="Times New Roman"/>
            </a:endParaRPr>
          </a:p>
          <a:p>
            <a:pPr>
              <a:defRPr/>
            </a:pPr>
            <a:r>
              <a:rPr sz="2000" b="0" i="0" u="none">
                <a:solidFill>
                  <a:srgbClr val="000000"/>
                </a:solidFill>
                <a:latin typeface="Times New Roman"/>
                <a:ea typeface="Arial"/>
                <a:cs typeface="Times New Roman"/>
              </a:rPr>
              <a:t>A more appropriate obstacle detection device would be a camera.</a:t>
            </a:r>
            <a:endParaRPr sz="2000">
              <a:latin typeface="Times New Roman"/>
              <a:cs typeface="Times New Roman"/>
            </a:endParaRPr>
          </a:p>
          <a:p>
            <a:pPr>
              <a:defRPr/>
            </a:pPr>
            <a:r>
              <a:rPr sz="2000" b="0" i="0" u="none">
                <a:solidFill>
                  <a:srgbClr val="000000"/>
                </a:solidFill>
                <a:latin typeface="Times New Roman"/>
                <a:ea typeface="Arial"/>
                <a:cs typeface="Times New Roman"/>
              </a:rPr>
              <a:t>Power. For testing we used a power adapter which limited the robots movement. Rechargeable would be more suited to the task.</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Expected result of the following week.</a:t>
            </a:r>
            <a:endParaRPr lang="en-US"/>
          </a:p>
        </p:txBody>
      </p:sp>
      <p:sp>
        <p:nvSpPr>
          <p:cNvPr id="3" name="Content Placeholder 2"/>
          <p:cNvSpPr>
            <a:spLocks noGrp="1"/>
          </p:cNvSpPr>
          <p:nvPr>
            <p:ph idx="1"/>
          </p:nvPr>
        </p:nvSpPr>
        <p:spPr bwMode="auto"/>
        <p:txBody>
          <a:bodyPr/>
          <a:lstStyle/>
          <a:p>
            <a:pPr>
              <a:defRPr/>
            </a:pPr>
            <a:r>
              <a:rPr lang="en-US"/>
              <a:t>We expect to include the computer vision after finishing tests on the GPS path finding. Computer vision is a field of artificial intelligence(AI) enabling computers to derive information from image and  video inputs.</a:t>
            </a:r>
            <a:endParaRPr lang="en-US"/>
          </a:p>
        </p:txBody>
      </p:sp>
      <p:pic>
        <p:nvPicPr>
          <p:cNvPr id="4" name="Picture 3"/>
          <p:cNvPicPr>
            <a:picLocks noChangeAspect="1"/>
          </p:cNvPicPr>
          <p:nvPr/>
        </p:nvPicPr>
        <p:blipFill>
          <a:blip r:embed="rId2"/>
          <a:stretch/>
        </p:blipFill>
        <p:spPr bwMode="auto">
          <a:xfrm>
            <a:off x="3927304" y="3634323"/>
            <a:ext cx="3516685" cy="26775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ONLYOFFICE/7.2.1.36</Application>
  <DocSecurity>0</DocSecurity>
  <PresentationFormat>Widescreen</PresentationFormat>
  <Paragraphs>0</Paragraphs>
  <Slides>6</Slides>
  <Notes>6</Notes>
  <HiddenSlides>0</HiddenSlides>
  <MMClips>2</MMClips>
  <ScaleCrop>0</ScaleCrop>
  <HeadingPairs>
    <vt:vector size="4" baseType="variant">
      <vt:variant>
        <vt:lpstr>Theme</vt:lpstr>
      </vt:variant>
      <vt:variant>
        <vt:i4>1</vt:i4>
      </vt:variant>
      <vt:variant>
        <vt:lpstr>Slide Titles</vt:lpstr>
      </vt:variant>
      <vt:variant>
        <vt:i4>6</vt:i4>
      </vt:variant>
    </vt:vector>
  </HeadingPairs>
  <TitlesOfParts>
    <vt:vector size="7" baseType="lpstr">
      <vt:lpstr>Theme 1</vt:lpstr>
      <vt:lpstr>Slide 1</vt:lpstr>
      <vt:lpstr>Slide 2</vt:lpstr>
      <vt:lpstr>Slide 3</vt:lpstr>
      <vt:lpstr>Slide 4</vt:lpstr>
      <vt:lpstr>Slide 5</vt:lpstr>
      <vt:lpstr>Slide 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subject/>
  <dc:creator>user</dc:creator>
  <cp:keywords/>
  <dc:description/>
  <dc:identifier/>
  <dc:language/>
  <cp:lastModifiedBy/>
  <cp:revision>5</cp:revision>
  <dcterms:created xsi:type="dcterms:W3CDTF">2023-02-01T06:54:03Z</dcterms:created>
  <dcterms:modified xsi:type="dcterms:W3CDTF">2023-02-01T09:54:11Z</dcterms:modified>
  <cp:category/>
  <cp:contentStatus/>
  <cp:version/>
</cp:coreProperties>
</file>