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6" r:id="rId6"/>
    <p:sldId id="263" r:id="rId7"/>
    <p:sldId id="264" r:id="rId8"/>
    <p:sldId id="265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352539" y="295728"/>
            <a:ext cx="838198" cy="767687"/>
          </a:xfrm>
        </p:spPr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536664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3 Pictur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 bwMode="auto"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1154954" y="5109106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 bwMode="auto"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570172" y="5109105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 bwMode="auto"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982775" y="5109104"/>
            <a:ext cx="3051096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61111" y="6391838"/>
            <a:ext cx="3644282" cy="3048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95439" y="6391838"/>
            <a:ext cx="990599" cy="304799"/>
          </a:xfrm>
        </p:spPr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showMasterSp="0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1278467"/>
            <a:ext cx="6256025" cy="474859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53104" y="6391838"/>
            <a:ext cx="992135" cy="304799"/>
          </a:xfrm>
        </p:spPr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54954" y="2603500"/>
            <a:ext cx="8825659" cy="34163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showMasterSp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199998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showMasterSp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showMasterSp="0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8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8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showMasterSp="0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8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39" y="295728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3600" b="0" i="0">
          <a:solidFill>
            <a:schemeClr val="bg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Navigation Group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Week SEVEN progress and tasks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Members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Members;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Dennis </a:t>
            </a:r>
            <a:r>
              <a:rPr lang="en-US"/>
              <a:t>Bundi</a:t>
            </a:r>
            <a:r>
              <a:rPr lang="en-US"/>
              <a:t>.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Charles </a:t>
            </a:r>
            <a:r>
              <a:rPr lang="en-US"/>
              <a:t>Otieno</a:t>
            </a:r>
            <a:r>
              <a:rPr lang="en-US"/>
              <a:t>.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Kiragu</a:t>
            </a:r>
            <a:r>
              <a:rPr lang="en-US"/>
              <a:t> </a:t>
            </a:r>
            <a:r>
              <a:rPr lang="en-US"/>
              <a:t>Maina</a:t>
            </a:r>
            <a:r>
              <a:rPr lang="en-US"/>
              <a:t>.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Omar Waka.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6183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Agreement on Operation with Mechanical team</a:t>
            </a:r>
            <a:endParaRPr lang="en-US"/>
          </a:p>
        </p:txBody>
      </p:sp>
      <p:sp>
        <p:nvSpPr>
          <p:cNvPr id="698640605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292457"/>
            <a:ext cx="8825658" cy="37273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</a:p>
          <a:p>
            <a:pPr>
              <a:defRPr/>
            </a:pPr>
            <a:r>
              <a:rPr lang="en-US"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 mechanial team is to do the necessary calculatios for the determination for the properties of our:</a:t>
            </a:r>
            <a:endParaRPr lang="en-US"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1:Braking System implementation...</a:t>
            </a:r>
            <a:endParaRPr lang="en-US"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 concluded to use an electromechanical pneumatic mechanism,pending calculation on the necessary force needed to push the pedal.</a:t>
            </a:r>
            <a:endParaRPr lang="en-US"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Agreement on OPeration With Mechanical Team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2:Clutch necessity,This was also concluded that we will use another electro-mechanical pneumatic mechanism.</a:t>
            </a:r>
            <a:endParaRPr lang="en-US"/>
          </a:p>
          <a:p>
            <a:r>
              <a:rPr lang="en-US"/>
              <a:t>Pending the necessary calculations.</a:t>
            </a:r>
            <a:endParaRPr lang="en-US"/>
          </a:p>
          <a:p>
            <a:endParaRPr lang="en-US"/>
          </a:p>
          <a:p>
            <a:r>
              <a:rPr lang="en-US"/>
              <a:t>3:Steering:</a:t>
            </a:r>
            <a:endParaRPr lang="en-US"/>
          </a:p>
          <a:p>
            <a:r>
              <a:rPr lang="en-US"/>
              <a:t>based on the mechanical teams calculations ,the general consesu for the necessary force needed to work on the steering while both stationary and in motion,a force generation of atleast 156N/M was needed.</a:t>
            </a:r>
            <a:endParaRPr lang="en-US"/>
          </a:p>
          <a:p>
            <a:r>
              <a:rPr lang="en-US"/>
              <a:t>This will be implemented using a 17kg servo-motor.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1138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Necessary items </a:t>
            </a:r>
            <a:endParaRPr lang="en-US"/>
          </a:p>
        </p:txBody>
      </p:sp>
      <p:sp>
        <p:nvSpPr>
          <p:cNvPr id="952159429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/>
              <a:t>We will potentially need 3 electro-mechanical Actuators.</a:t>
            </a:r>
            <a:endParaRPr lang="en-US"/>
          </a:p>
          <a:p>
            <a:pPr marL="0" indent="0">
              <a:buNone/>
              <a:defRPr/>
            </a:pPr>
            <a:r>
              <a:rPr lang="en-US"/>
              <a:t>A 17kg Servo motor.</a:t>
            </a:r>
          </a:p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7824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Challenges</a:t>
            </a:r>
          </a:p>
        </p:txBody>
      </p:sp>
      <p:sp>
        <p:nvSpPr>
          <p:cNvPr id="1106483667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8"/>
          </a:xfrm>
        </p:spPr>
        <p:txBody>
          <a:bodyPr/>
          <a:lstStyle/>
          <a:p>
            <a:pPr>
              <a:defRPr/>
            </a:pPr>
            <a:r>
              <a:rPr lang="en-US"/>
              <a:t>PID code generation and formulation.</a:t>
            </a:r>
            <a:endParaRPr lang="en-US"/>
          </a:p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7463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708436697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8"/>
          </a:xfrm>
        </p:spPr>
        <p:txBody>
          <a:bodyPr/>
          <a:lstStyle/>
          <a:p>
            <a:pPr>
              <a:defRPr/>
            </a:pPr>
            <a:r>
              <a:rPr sz="4800"/>
              <a:t>             THE END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 Boardroom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/>
        </a:gradFill>
        <a:blipFill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1026</Words>
  <Application>WPS Presentation</Application>
  <PresentationFormat>Widescreen</PresentationFormat>
  <Paragraphs>40</Paragraphs>
  <Slides>7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Gubbi</vt:lpstr>
      <vt:lpstr>Arial</vt:lpstr>
      <vt:lpstr>Nimbus Roman No9 L</vt:lpstr>
      <vt:lpstr>Times New Roman</vt:lpstr>
      <vt:lpstr>Century Gothic</vt:lpstr>
      <vt:lpstr>Microsoft YaHei</vt:lpstr>
      <vt:lpstr>Droid Sans Fallback</vt:lpstr>
      <vt:lpstr>Arial Unicode MS</vt:lpstr>
      <vt:lpstr>Calibri</vt:lpstr>
      <vt:lpstr>DejaVu Sans</vt:lpstr>
      <vt:lpstr>OpenSymbol</vt:lpstr>
      <vt:lpstr>Ion Boardroom</vt:lpstr>
      <vt:lpstr>Navigation Group</vt:lpstr>
      <vt:lpstr>Members</vt:lpstr>
      <vt:lpstr>Agreement on Operation with Agrics team</vt:lpstr>
      <vt:lpstr>PowerPoint 演示文稿</vt:lpstr>
      <vt:lpstr>Necessary items </vt:lpstr>
      <vt:lpstr>Challenges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Group</dc:title>
  <dc:creator>user</dc:creator>
  <cp:lastModifiedBy>o_w</cp:lastModifiedBy>
  <cp:revision>10</cp:revision>
  <dcterms:created xsi:type="dcterms:W3CDTF">2023-03-08T11:56:53Z</dcterms:created>
  <dcterms:modified xsi:type="dcterms:W3CDTF">2023-03-08T11:56:53Z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