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e2a5157e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e2a5157e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e2a5157e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e2a5157e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e2932b45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e2932b45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e2932b45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e2932b45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e2a5157e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e2a5157e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e2a515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e2a515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e2932b45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e2932b45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e2932b4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e2932b4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e2932b45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e2932b45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e2932b45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e2932b45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e2932b4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e2932b4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e2932b45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e2932b45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e2932b45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e2932b45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e2a5157e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e2a5157e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MECHANICAL TEAM WEEK 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KENNEDY OUMA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CONTROL UNIT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325" y="1152425"/>
            <a:ext cx="4255626" cy="420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3925"/>
            <a:ext cx="3995376" cy="43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 TREATMENT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3510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Carbonization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Furnace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 in foundry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Casenite compound - A chemical compound used for heat treatment </a:t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623400" y="2648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WHY </a:t>
            </a:r>
            <a:r>
              <a:rPr lang="en-GB"/>
              <a:t>HEAT TREATMENT?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3207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allow to use mild steel because of difficulty in machining stainless steel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AND PUMP ASSEMBLY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746000" y="6403425"/>
            <a:ext cx="8832300" cy="29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have also completed the hydraulic pump and motor coupling.its designed with splines on one end and a key way on the other 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152425"/>
            <a:ext cx="4800600" cy="35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CALCULATION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calculations for steering wheel toque as follows,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W=Front axle weight=160kg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U=Coefficient of friction=0.7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E=kingpin offset=135mm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B=Width of tire=100mm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T= </a:t>
            </a:r>
            <a:r>
              <a:rPr lang="en-GB"/>
              <a:t>kingpin torque =</a:t>
            </a:r>
            <a:r>
              <a:rPr lang="en-GB"/>
              <a:t> 156.3 N-M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38" y="1869963"/>
            <a:ext cx="13620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calc cont…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wheel torque=kingpin torque/steering ratio.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Standard steering ratio is 14:1 thus the steering wheel torque was found to be 11.2N-M.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0"/>
              <a:t>THANK YOU</a:t>
            </a:r>
            <a:endParaRPr sz="15000"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250825" y="2571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0"/>
              <a:t>😀</a:t>
            </a:r>
            <a:endParaRPr sz="1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565"/>
              <a:buFont typeface="Arial"/>
              <a:buNone/>
            </a:pPr>
            <a:r>
              <a:rPr b="0" lang="en-GB" sz="3040">
                <a:latin typeface="Arial"/>
                <a:ea typeface="Arial"/>
                <a:cs typeface="Arial"/>
                <a:sym typeface="Arial"/>
              </a:rPr>
              <a:t>TASKS COMPLETED THIS WEEK</a:t>
            </a:r>
            <a:endParaRPr b="0" sz="30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565"/>
              <a:buFont typeface="Arial"/>
              <a:buNone/>
            </a:pPr>
            <a:r>
              <a:t/>
            </a:r>
            <a:endParaRPr b="0" sz="30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Hydraulic  pump motor coupling design completion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 torque calculation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Braking and clutching force  measurement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 design completion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SYSTEM DESIGN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design of the new steering system is complete. The materials and process of fabrication has already been identified and discussed.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system will have the various components: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Rack and pinion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3 universal joints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Connecting shafts (3m, 25mm dia)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411075" y="431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WHEEL CAD DESIGN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-8731950" y="4420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88" y="1292500"/>
            <a:ext cx="75514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ACTUATORS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of actuators has been done in consultation with </a:t>
            </a:r>
            <a:r>
              <a:rPr lang="en-GB"/>
              <a:t>the</a:t>
            </a:r>
            <a:r>
              <a:rPr lang="en-GB"/>
              <a:t> navigation team.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force required to actuate the clutch and brake pedal was done using an electronic spring gauge.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maximum  force values obtained were 120N for the clutch pedal and 160N for the brake pedal.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speed of actuation required for the clutch was found to be 5mm/s and the brake pedal 6.5mm/s.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3350" y="102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MEASUREMENT OF PEDAL FORCE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342275" y="26405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150" y="1374475"/>
            <a:ext cx="2117289" cy="36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863" y="1291725"/>
            <a:ext cx="2706050" cy="385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1568150" y="707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40"/>
              <a:t>CLUTCH</a:t>
            </a:r>
            <a:endParaRPr sz="2040"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5013875" y="707400"/>
            <a:ext cx="480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40"/>
              <a:t>BRAKE</a:t>
            </a:r>
            <a:endParaRPr sz="20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PROCESS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 flipH="1">
            <a:off x="9342600" y="2277250"/>
            <a:ext cx="4209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75" y="837675"/>
            <a:ext cx="3857626" cy="399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900800"/>
            <a:ext cx="32220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40"/>
              <a:t>FRONT (</a:t>
            </a:r>
            <a:r>
              <a:rPr lang="en-GB" sz="1840"/>
              <a:t>SPLINED</a:t>
            </a:r>
            <a:r>
              <a:rPr lang="en-GB" sz="1840"/>
              <a:t>)</a:t>
            </a:r>
            <a:endParaRPr sz="184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1266325"/>
            <a:ext cx="4489100" cy="38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063" y="1296500"/>
            <a:ext cx="50006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4968388" y="900800"/>
            <a:ext cx="32220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40"/>
              <a:t>BACK (KEYED)</a:t>
            </a:r>
            <a:endParaRPr sz="184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2271600" y="226275"/>
            <a:ext cx="46008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AND PUMP COUPLING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AND PUMP COUPLING CONT…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Pump coupling to be fabricated in NMS Railways because machine in engineering workshop cannot cut female splines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Heat treatment of component can be done in house.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Flywheel coupling fabrication is possible in school.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Material will have to be mild steel.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Heat treatment is necessary and be done in foundry shop but machine control unit is damaged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