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b4d7c7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b4d7c7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b4d7c72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b4d7c72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c3d88c1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c3d88c1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b4d7c72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b4d7c72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c3d88c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c3d88c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c3d88c1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c3d88c1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JIBEBE MECHANICAL TEAM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TRACTOR PERFORMANCE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hydraulic and braking system were in a good 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gearbox was also working properly.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Traction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wheels causing </a:t>
            </a:r>
            <a:r>
              <a:rPr lang="en-GB"/>
              <a:t>insufficient</a:t>
            </a:r>
            <a:r>
              <a:rPr lang="en-GB"/>
              <a:t> traction.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</a:t>
            </a:r>
            <a:r>
              <a:rPr lang="en-GB"/>
              <a:t>neven  weight </a:t>
            </a:r>
            <a:r>
              <a:rPr lang="en-GB"/>
              <a:t>distribution</a:t>
            </a:r>
            <a:r>
              <a:rPr lang="en-GB"/>
              <a:t> causing a tendency to pitch or roll.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Steering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Steering play leading to over steering and under steering.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3025" y="2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TRACTOR DISASSEMBLY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Unmounting the engine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Disassembling the clutch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81"/>
            <a:ext cx="9144003" cy="422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work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Material to be used is mild steel plate.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Motor and hydraulic pump mounts 3D CAD designs have been done.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 Simulation is in progress.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MOUNT 3D CAD DESIGN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 rot="10800000">
            <a:off x="8832275" y="4568875"/>
            <a:ext cx="93600" cy="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152475"/>
            <a:ext cx="47507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HYDRAULIC PUMP MOUNT </a:t>
            </a:r>
            <a:r>
              <a:rPr lang="en-GB"/>
              <a:t>3D CAD DESIGN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0574925" y="4899225"/>
            <a:ext cx="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00" y="1130875"/>
            <a:ext cx="6472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