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744E"/>
    <a:srgbClr val="D66324"/>
    <a:srgbClr val="572323"/>
    <a:srgbClr val="A8562A"/>
    <a:srgbClr val="E38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1EE17-9019-4D19-BFA6-DF69E16C74DF}" v="94" dt="2024-09-23T08:35:51.037"/>
    <p1510:client id="{6890A2B8-9FF0-43D4-8FE5-884793B061BE}" v="16" dt="2024-09-24T18:03:18.713"/>
    <p1510:client id="{AABAF4B6-F0C5-48EF-8ED2-6B155F00CDA1}" v="12" dt="2024-09-25T05:24:50.816"/>
    <p1510:client id="{E3D4AE06-3D82-44BD-ACF9-CF2C098A0F36}" v="704" dt="2024-09-24T17:37:2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zhebekova Jibek" userId="6966f955ae8a6b0f" providerId="Windows Live" clId="Web-{6890A2B8-9FF0-43D4-8FE5-884793B061BE}"/>
    <pc:docChg chg="addSld modSld sldOrd">
      <pc:chgData name="Kenzhebekova Jibek" userId="6966f955ae8a6b0f" providerId="Windows Live" clId="Web-{6890A2B8-9FF0-43D4-8FE5-884793B061BE}" dt="2024-09-24T18:03:18.713" v="14" actId="1076"/>
      <pc:docMkLst>
        <pc:docMk/>
      </pc:docMkLst>
      <pc:sldChg chg="addSp modSp new ord modMedia addAnim">
        <pc:chgData name="Kenzhebekova Jibek" userId="6966f955ae8a6b0f" providerId="Windows Live" clId="Web-{6890A2B8-9FF0-43D4-8FE5-884793B061BE}" dt="2024-09-24T18:03:18.713" v="14" actId="1076"/>
        <pc:sldMkLst>
          <pc:docMk/>
          <pc:sldMk cId="657258245" sldId="260"/>
        </pc:sldMkLst>
        <pc:picChg chg="add mod">
          <ac:chgData name="Kenzhebekova Jibek" userId="6966f955ae8a6b0f" providerId="Windows Live" clId="Web-{6890A2B8-9FF0-43D4-8FE5-884793B061BE}" dt="2024-09-24T17:57:28.287" v="11" actId="14100"/>
          <ac:picMkLst>
            <pc:docMk/>
            <pc:sldMk cId="657258245" sldId="260"/>
            <ac:picMk id="2" creationId="{2B72F330-2DD0-D719-54AA-B7D71838FD85}"/>
          </ac:picMkLst>
        </pc:picChg>
        <pc:picChg chg="add mod">
          <ac:chgData name="Kenzhebekova Jibek" userId="6966f955ae8a6b0f" providerId="Windows Live" clId="Web-{6890A2B8-9FF0-43D4-8FE5-884793B061BE}" dt="2024-09-24T18:03:18.713" v="14" actId="1076"/>
          <ac:picMkLst>
            <pc:docMk/>
            <pc:sldMk cId="657258245" sldId="260"/>
            <ac:picMk id="3" creationId="{69F2D6AA-0FF8-C364-A09C-C6D6BE79C9FF}"/>
          </ac:picMkLst>
        </pc:picChg>
      </pc:sldChg>
    </pc:docChg>
  </pc:docChgLst>
  <pc:docChgLst>
    <pc:chgData name="Kenzhebekova Jibek" userId="6966f955ae8a6b0f" providerId="Windows Live" clId="Web-{0581EE17-9019-4D19-BFA6-DF69E16C74DF}"/>
    <pc:docChg chg="addSld modSld">
      <pc:chgData name="Kenzhebekova Jibek" userId="6966f955ae8a6b0f" providerId="Windows Live" clId="Web-{0581EE17-9019-4D19-BFA6-DF69E16C74DF}" dt="2024-09-23T08:35:51.037" v="92" actId="20577"/>
      <pc:docMkLst>
        <pc:docMk/>
      </pc:docMkLst>
      <pc:sldChg chg="modSp">
        <pc:chgData name="Kenzhebekova Jibek" userId="6966f955ae8a6b0f" providerId="Windows Live" clId="Web-{0581EE17-9019-4D19-BFA6-DF69E16C74DF}" dt="2024-09-23T08:28:56.567" v="73" actId="20577"/>
        <pc:sldMkLst>
          <pc:docMk/>
          <pc:sldMk cId="1351651579" sldId="256"/>
        </pc:sldMkLst>
        <pc:spChg chg="mod">
          <ac:chgData name="Kenzhebekova Jibek" userId="6966f955ae8a6b0f" providerId="Windows Live" clId="Web-{0581EE17-9019-4D19-BFA6-DF69E16C74DF}" dt="2024-09-23T08:28:25.596" v="5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enzhebekova Jibek" userId="6966f955ae8a6b0f" providerId="Windows Live" clId="Web-{0581EE17-9019-4D19-BFA6-DF69E16C74DF}" dt="2024-09-23T08:28:56.567" v="73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">
        <pc:chgData name="Kenzhebekova Jibek" userId="6966f955ae8a6b0f" providerId="Windows Live" clId="Web-{0581EE17-9019-4D19-BFA6-DF69E16C74DF}" dt="2024-09-23T08:35:51.037" v="92" actId="20577"/>
        <pc:sldMkLst>
          <pc:docMk/>
          <pc:sldMk cId="1953707136" sldId="257"/>
        </pc:sldMkLst>
        <pc:spChg chg="mod">
          <ac:chgData name="Kenzhebekova Jibek" userId="6966f955ae8a6b0f" providerId="Windows Live" clId="Web-{0581EE17-9019-4D19-BFA6-DF69E16C74DF}" dt="2024-09-23T08:35:51.037" v="92" actId="20577"/>
          <ac:spMkLst>
            <pc:docMk/>
            <pc:sldMk cId="1953707136" sldId="257"/>
            <ac:spMk id="2" creationId="{11DFF72F-AA34-1BC6-7BD8-F804D41B76CB}"/>
          </ac:spMkLst>
        </pc:spChg>
        <pc:spChg chg="del mod">
          <ac:chgData name="Kenzhebekova Jibek" userId="6966f955ae8a6b0f" providerId="Windows Live" clId="Web-{0581EE17-9019-4D19-BFA6-DF69E16C74DF}" dt="2024-09-23T08:34:53.001" v="85"/>
          <ac:spMkLst>
            <pc:docMk/>
            <pc:sldMk cId="1953707136" sldId="257"/>
            <ac:spMk id="3" creationId="{C5658D67-C24E-9DA9-4FA3-5A5080F8BC20}"/>
          </ac:spMkLst>
        </pc:spChg>
        <pc:spChg chg="add del">
          <ac:chgData name="Kenzhebekova Jibek" userId="6966f955ae8a6b0f" providerId="Windows Live" clId="Web-{0581EE17-9019-4D19-BFA6-DF69E16C74DF}" dt="2024-09-23T08:35:21.238" v="88"/>
          <ac:spMkLst>
            <pc:docMk/>
            <pc:sldMk cId="1953707136" sldId="257"/>
            <ac:spMk id="8" creationId="{AE5FC28C-6864-40BA-9C50-6E65D771B93E}"/>
          </ac:spMkLst>
        </pc:spChg>
        <pc:spChg chg="add del">
          <ac:chgData name="Kenzhebekova Jibek" userId="6966f955ae8a6b0f" providerId="Windows Live" clId="Web-{0581EE17-9019-4D19-BFA6-DF69E16C74DF}" dt="2024-09-23T08:35:21.238" v="88"/>
          <ac:spMkLst>
            <pc:docMk/>
            <pc:sldMk cId="1953707136" sldId="257"/>
            <ac:spMk id="11" creationId="{F13C74B1-5B17-4795-BED0-7140497B445A}"/>
          </ac:spMkLst>
        </pc:spChg>
        <pc:spChg chg="add del">
          <ac:chgData name="Kenzhebekova Jibek" userId="6966f955ae8a6b0f" providerId="Windows Live" clId="Web-{0581EE17-9019-4D19-BFA6-DF69E16C74DF}" dt="2024-09-23T08:35:21.238" v="88"/>
          <ac:spMkLst>
            <pc:docMk/>
            <pc:sldMk cId="1953707136" sldId="257"/>
            <ac:spMk id="13" creationId="{D4974D33-8DC5-464E-8C6D-BE58F0669C17}"/>
          </ac:spMkLst>
        </pc:spChg>
        <pc:spChg chg="add">
          <ac:chgData name="Kenzhebekova Jibek" userId="6966f955ae8a6b0f" providerId="Windows Live" clId="Web-{0581EE17-9019-4D19-BFA6-DF69E16C74DF}" dt="2024-09-23T08:35:21.238" v="89"/>
          <ac:spMkLst>
            <pc:docMk/>
            <pc:sldMk cId="1953707136" sldId="257"/>
            <ac:spMk id="15" creationId="{D1D34770-47A8-402C-AF23-2B653F2D88C1}"/>
          </ac:spMkLst>
        </pc:spChg>
        <pc:spChg chg="add">
          <ac:chgData name="Kenzhebekova Jibek" userId="6966f955ae8a6b0f" providerId="Windows Live" clId="Web-{0581EE17-9019-4D19-BFA6-DF69E16C74DF}" dt="2024-09-23T08:35:21.238" v="89"/>
          <ac:spMkLst>
            <pc:docMk/>
            <pc:sldMk cId="1953707136" sldId="257"/>
            <ac:spMk id="16" creationId="{04109508-4C1C-9677-5305-836BFAE6CEB2}"/>
          </ac:spMkLst>
        </pc:spChg>
        <pc:picChg chg="add mod ord">
          <ac:chgData name="Kenzhebekova Jibek" userId="6966f955ae8a6b0f" providerId="Windows Live" clId="Web-{0581EE17-9019-4D19-BFA6-DF69E16C74DF}" dt="2024-09-23T08:35:21.238" v="89"/>
          <ac:picMkLst>
            <pc:docMk/>
            <pc:sldMk cId="1953707136" sldId="257"/>
            <ac:picMk id="4" creationId="{208436DE-0793-990C-4EC5-D7DF71D8AFA0}"/>
          </ac:picMkLst>
        </pc:picChg>
      </pc:sldChg>
    </pc:docChg>
  </pc:docChgLst>
  <pc:docChgLst>
    <pc:chgData name="Kenzhebekova Jibek" userId="6966f955ae8a6b0f" providerId="Windows Live" clId="Web-{AABAF4B6-F0C5-48EF-8ED2-6B155F00CDA1}"/>
    <pc:docChg chg="modSld">
      <pc:chgData name="Kenzhebekova Jibek" userId="6966f955ae8a6b0f" providerId="Windows Live" clId="Web-{AABAF4B6-F0C5-48EF-8ED2-6B155F00CDA1}" dt="2024-09-25T05:24:50.675" v="7"/>
      <pc:docMkLst>
        <pc:docMk/>
      </pc:docMkLst>
      <pc:sldChg chg="modSp">
        <pc:chgData name="Kenzhebekova Jibek" userId="6966f955ae8a6b0f" providerId="Windows Live" clId="Web-{AABAF4B6-F0C5-48EF-8ED2-6B155F00CDA1}" dt="2024-09-25T05:24:50.675" v="7"/>
        <pc:sldMkLst>
          <pc:docMk/>
          <pc:sldMk cId="1953707136" sldId="257"/>
        </pc:sldMkLst>
        <pc:spChg chg="mod">
          <ac:chgData name="Kenzhebekova Jibek" userId="6966f955ae8a6b0f" providerId="Windows Live" clId="Web-{AABAF4B6-F0C5-48EF-8ED2-6B155F00CDA1}" dt="2024-09-25T05:24:50.675" v="7"/>
          <ac:spMkLst>
            <pc:docMk/>
            <pc:sldMk cId="1953707136" sldId="257"/>
            <ac:spMk id="13" creationId="{E9E64939-9D13-ADD0-0BDC-257443294465}"/>
          </ac:spMkLst>
        </pc:spChg>
        <pc:spChg chg="ord">
          <ac:chgData name="Kenzhebekova Jibek" userId="6966f955ae8a6b0f" providerId="Windows Live" clId="Web-{AABAF4B6-F0C5-48EF-8ED2-6B155F00CDA1}" dt="2024-09-25T05:20:22.463" v="0"/>
          <ac:spMkLst>
            <pc:docMk/>
            <pc:sldMk cId="1953707136" sldId="257"/>
            <ac:spMk id="14" creationId="{B150BC39-BED3-CD29-FAA1-7AD3D7BAB7E7}"/>
          </ac:spMkLst>
        </pc:spChg>
        <pc:spChg chg="ord">
          <ac:chgData name="Kenzhebekova Jibek" userId="6966f955ae8a6b0f" providerId="Windows Live" clId="Web-{AABAF4B6-F0C5-48EF-8ED2-6B155F00CDA1}" dt="2024-09-25T05:20:33.963" v="2"/>
          <ac:spMkLst>
            <pc:docMk/>
            <pc:sldMk cId="1953707136" sldId="257"/>
            <ac:spMk id="17" creationId="{360C64EB-473A-19A6-FA15-18D3FAA8C4B1}"/>
          </ac:spMkLst>
        </pc:spChg>
        <pc:spChg chg="mod">
          <ac:chgData name="Kenzhebekova Jibek" userId="6966f955ae8a6b0f" providerId="Windows Live" clId="Web-{AABAF4B6-F0C5-48EF-8ED2-6B155F00CDA1}" dt="2024-09-25T05:22:14.029" v="4" actId="20577"/>
          <ac:spMkLst>
            <pc:docMk/>
            <pc:sldMk cId="1953707136" sldId="257"/>
            <ac:spMk id="21" creationId="{7AAACB15-82BF-0133-5190-21D6B86CEDBB}"/>
          </ac:spMkLst>
        </pc:spChg>
      </pc:sldChg>
    </pc:docChg>
  </pc:docChgLst>
  <pc:docChgLst>
    <pc:chgData name="Kenzhebekova Jibek" userId="6966f955ae8a6b0f" providerId="Windows Live" clId="Web-{E3D4AE06-3D82-44BD-ACF9-CF2C098A0F36}"/>
    <pc:docChg chg="addSld delSld modSld">
      <pc:chgData name="Kenzhebekova Jibek" userId="6966f955ae8a6b0f" providerId="Windows Live" clId="Web-{E3D4AE06-3D82-44BD-ACF9-CF2C098A0F36}" dt="2024-09-24T17:37:24.390" v="618"/>
      <pc:docMkLst>
        <pc:docMk/>
      </pc:docMkLst>
      <pc:sldChg chg="addSp modSp mod setBg">
        <pc:chgData name="Kenzhebekova Jibek" userId="6966f955ae8a6b0f" providerId="Windows Live" clId="Web-{E3D4AE06-3D82-44BD-ACF9-CF2C098A0F36}" dt="2024-09-24T16:32:54.490" v="15"/>
        <pc:sldMkLst>
          <pc:docMk/>
          <pc:sldMk cId="1351651579" sldId="256"/>
        </pc:sldMkLst>
        <pc:spChg chg="mod">
          <ac:chgData name="Kenzhebekova Jibek" userId="6966f955ae8a6b0f" providerId="Windows Live" clId="Web-{E3D4AE06-3D82-44BD-ACF9-CF2C098A0F36}" dt="2024-09-24T16:32:54.490" v="15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enzhebekova Jibek" userId="6966f955ae8a6b0f" providerId="Windows Live" clId="Web-{E3D4AE06-3D82-44BD-ACF9-CF2C098A0F36}" dt="2024-09-24T16:32:54.490" v="15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Kenzhebekova Jibek" userId="6966f955ae8a6b0f" providerId="Windows Live" clId="Web-{E3D4AE06-3D82-44BD-ACF9-CF2C098A0F36}" dt="2024-09-24T16:32:54.490" v="15"/>
          <ac:spMkLst>
            <pc:docMk/>
            <pc:sldMk cId="1351651579" sldId="256"/>
            <ac:spMk id="8" creationId="{BAD76F3E-3A97-486B-B402-44400A8B9173}"/>
          </ac:spMkLst>
        </pc:spChg>
        <pc:spChg chg="add">
          <ac:chgData name="Kenzhebekova Jibek" userId="6966f955ae8a6b0f" providerId="Windows Live" clId="Web-{E3D4AE06-3D82-44BD-ACF9-CF2C098A0F36}" dt="2024-09-24T16:32:54.490" v="15"/>
          <ac:spMkLst>
            <pc:docMk/>
            <pc:sldMk cId="1351651579" sldId="256"/>
            <ac:spMk id="10" creationId="{391F6B52-91F4-4AEB-B6DB-29FEBCF28C8B}"/>
          </ac:spMkLst>
        </pc:spChg>
        <pc:spChg chg="add">
          <ac:chgData name="Kenzhebekova Jibek" userId="6966f955ae8a6b0f" providerId="Windows Live" clId="Web-{E3D4AE06-3D82-44BD-ACF9-CF2C098A0F36}" dt="2024-09-24T16:32:54.490" v="15"/>
          <ac:spMkLst>
            <pc:docMk/>
            <pc:sldMk cId="1351651579" sldId="256"/>
            <ac:spMk id="12" creationId="{2CD6F061-7C53-44F4-9794-953DB70A451B}"/>
          </ac:spMkLst>
        </pc:spChg>
      </pc:sldChg>
      <pc:sldChg chg="addSp delSp modSp">
        <pc:chgData name="Kenzhebekova Jibek" userId="6966f955ae8a6b0f" providerId="Windows Live" clId="Web-{E3D4AE06-3D82-44BD-ACF9-CF2C098A0F36}" dt="2024-09-24T17:08:29.845" v="394" actId="14100"/>
        <pc:sldMkLst>
          <pc:docMk/>
          <pc:sldMk cId="1953707136" sldId="257"/>
        </pc:sldMkLst>
        <pc:spChg chg="mod">
          <ac:chgData name="Kenzhebekova Jibek" userId="6966f955ae8a6b0f" providerId="Windows Live" clId="Web-{E3D4AE06-3D82-44BD-ACF9-CF2C098A0F36}" dt="2024-09-24T16:31:32.347" v="11" actId="20577"/>
          <ac:spMkLst>
            <pc:docMk/>
            <pc:sldMk cId="1953707136" sldId="257"/>
            <ac:spMk id="2" creationId="{11DFF72F-AA34-1BC6-7BD8-F804D41B76CB}"/>
          </ac:spMkLst>
        </pc:spChg>
        <pc:spChg chg="add del mod">
          <ac:chgData name="Kenzhebekova Jibek" userId="6966f955ae8a6b0f" providerId="Windows Live" clId="Web-{E3D4AE06-3D82-44BD-ACF9-CF2C098A0F36}" dt="2024-09-24T16:31:26.612" v="3"/>
          <ac:spMkLst>
            <pc:docMk/>
            <pc:sldMk cId="1953707136" sldId="257"/>
            <ac:spMk id="3" creationId="{C465EE6D-6FC9-7E51-A8F9-89F27FDF6686}"/>
          </ac:spMkLst>
        </pc:spChg>
        <pc:spChg chg="add del mod">
          <ac:chgData name="Kenzhebekova Jibek" userId="6966f955ae8a6b0f" providerId="Windows Live" clId="Web-{E3D4AE06-3D82-44BD-ACF9-CF2C098A0F36}" dt="2024-09-24T16:35:44.449" v="16"/>
          <ac:spMkLst>
            <pc:docMk/>
            <pc:sldMk cId="1953707136" sldId="257"/>
            <ac:spMk id="7" creationId="{5ADDF8B0-5DBF-1EF0-F41B-46F9438CA2A6}"/>
          </ac:spMkLst>
        </pc:spChg>
        <pc:spChg chg="add mod">
          <ac:chgData name="Kenzhebekova Jibek" userId="6966f955ae8a6b0f" providerId="Windows Live" clId="Web-{E3D4AE06-3D82-44BD-ACF9-CF2C098A0F36}" dt="2024-09-24T16:40:42.805" v="44"/>
          <ac:spMkLst>
            <pc:docMk/>
            <pc:sldMk cId="1953707136" sldId="257"/>
            <ac:spMk id="9" creationId="{2A004ABF-FD0F-DD23-D616-9F7CE6DBC345}"/>
          </ac:spMkLst>
        </pc:spChg>
        <pc:spChg chg="add mod">
          <ac:chgData name="Kenzhebekova Jibek" userId="6966f955ae8a6b0f" providerId="Windows Live" clId="Web-{E3D4AE06-3D82-44BD-ACF9-CF2C098A0F36}" dt="2024-09-24T16:40:57.069" v="45"/>
          <ac:spMkLst>
            <pc:docMk/>
            <pc:sldMk cId="1953707136" sldId="257"/>
            <ac:spMk id="10" creationId="{225B11B8-AA79-E6A6-534D-C0A13EE318A9}"/>
          </ac:spMkLst>
        </pc:spChg>
        <pc:spChg chg="add del mod">
          <ac:chgData name="Kenzhebekova Jibek" userId="6966f955ae8a6b0f" providerId="Windows Live" clId="Web-{E3D4AE06-3D82-44BD-ACF9-CF2C098A0F36}" dt="2024-09-24T16:49:20.930" v="143"/>
          <ac:spMkLst>
            <pc:docMk/>
            <pc:sldMk cId="1953707136" sldId="257"/>
            <ac:spMk id="12" creationId="{A0580AFF-364B-4C54-14F3-8BF13F4284A2}"/>
          </ac:spMkLst>
        </pc:spChg>
        <pc:spChg chg="add mod">
          <ac:chgData name="Kenzhebekova Jibek" userId="6966f955ae8a6b0f" providerId="Windows Live" clId="Web-{E3D4AE06-3D82-44BD-ACF9-CF2C098A0F36}" dt="2024-09-24T17:03:52.742" v="382"/>
          <ac:spMkLst>
            <pc:docMk/>
            <pc:sldMk cId="1953707136" sldId="257"/>
            <ac:spMk id="13" creationId="{E9E64939-9D13-ADD0-0BDC-257443294465}"/>
          </ac:spMkLst>
        </pc:spChg>
        <pc:spChg chg="add mod">
          <ac:chgData name="Kenzhebekova Jibek" userId="6966f955ae8a6b0f" providerId="Windows Live" clId="Web-{E3D4AE06-3D82-44BD-ACF9-CF2C098A0F36}" dt="2024-09-24T16:42:46.901" v="58" actId="14100"/>
          <ac:spMkLst>
            <pc:docMk/>
            <pc:sldMk cId="1953707136" sldId="257"/>
            <ac:spMk id="14" creationId="{B150BC39-BED3-CD29-FAA1-7AD3D7BAB7E7}"/>
          </ac:spMkLst>
        </pc:spChg>
        <pc:spChg chg="del">
          <ac:chgData name="Kenzhebekova Jibek" userId="6966f955ae8a6b0f" providerId="Windows Live" clId="Web-{E3D4AE06-3D82-44BD-ACF9-CF2C098A0F36}" dt="2024-09-24T16:31:52.004" v="12"/>
          <ac:spMkLst>
            <pc:docMk/>
            <pc:sldMk cId="1953707136" sldId="257"/>
            <ac:spMk id="16" creationId="{04109508-4C1C-9677-5305-836BFAE6CEB2}"/>
          </ac:spMkLst>
        </pc:spChg>
        <pc:spChg chg="add mod ord">
          <ac:chgData name="Kenzhebekova Jibek" userId="6966f955ae8a6b0f" providerId="Windows Live" clId="Web-{E3D4AE06-3D82-44BD-ACF9-CF2C098A0F36}" dt="2024-09-24T17:02:40.271" v="379"/>
          <ac:spMkLst>
            <pc:docMk/>
            <pc:sldMk cId="1953707136" sldId="257"/>
            <ac:spMk id="17" creationId="{360C64EB-473A-19A6-FA15-18D3FAA8C4B1}"/>
          </ac:spMkLst>
        </pc:spChg>
        <pc:spChg chg="add del mod">
          <ac:chgData name="Kenzhebekova Jibek" userId="6966f955ae8a6b0f" providerId="Windows Live" clId="Web-{E3D4AE06-3D82-44BD-ACF9-CF2C098A0F36}" dt="2024-09-24T16:49:09.633" v="142"/>
          <ac:spMkLst>
            <pc:docMk/>
            <pc:sldMk cId="1953707136" sldId="257"/>
            <ac:spMk id="18" creationId="{FEF5DD59-9489-5CA1-73F7-90A9A432C270}"/>
          </ac:spMkLst>
        </pc:spChg>
        <pc:spChg chg="add mod">
          <ac:chgData name="Kenzhebekova Jibek" userId="6966f955ae8a6b0f" providerId="Windows Live" clId="Web-{E3D4AE06-3D82-44BD-ACF9-CF2C098A0F36}" dt="2024-09-24T17:04:06.649" v="383" actId="14100"/>
          <ac:spMkLst>
            <pc:docMk/>
            <pc:sldMk cId="1953707136" sldId="257"/>
            <ac:spMk id="21" creationId="{7AAACB15-82BF-0133-5190-21D6B86CEDBB}"/>
          </ac:spMkLst>
        </pc:spChg>
        <pc:picChg chg="del">
          <ac:chgData name="Kenzhebekova Jibek" userId="6966f955ae8a6b0f" providerId="Windows Live" clId="Web-{E3D4AE06-3D82-44BD-ACF9-CF2C098A0F36}" dt="2024-09-24T16:19:44.135" v="0"/>
          <ac:picMkLst>
            <pc:docMk/>
            <pc:sldMk cId="1953707136" sldId="257"/>
            <ac:picMk id="4" creationId="{208436DE-0793-990C-4EC5-D7DF71D8AFA0}"/>
          </ac:picMkLst>
        </pc:picChg>
        <pc:picChg chg="add del mod ord">
          <ac:chgData name="Kenzhebekova Jibek" userId="6966f955ae8a6b0f" providerId="Windows Live" clId="Web-{E3D4AE06-3D82-44BD-ACF9-CF2C098A0F36}" dt="2024-09-24T16:32:16.645" v="14"/>
          <ac:picMkLst>
            <pc:docMk/>
            <pc:sldMk cId="1953707136" sldId="257"/>
            <ac:picMk id="5" creationId="{06234B45-6DB7-2EF4-1EC5-6E940CD5F9E9}"/>
          </ac:picMkLst>
        </pc:picChg>
        <pc:picChg chg="add del mod ord">
          <ac:chgData name="Kenzhebekova Jibek" userId="6966f955ae8a6b0f" providerId="Windows Live" clId="Web-{E3D4AE06-3D82-44BD-ACF9-CF2C098A0F36}" dt="2024-09-24T16:38:23.486" v="26"/>
          <ac:picMkLst>
            <pc:docMk/>
            <pc:sldMk cId="1953707136" sldId="257"/>
            <ac:picMk id="8" creationId="{8CF8AC6F-8726-6D8D-4963-44B84D658BFA}"/>
          </ac:picMkLst>
        </pc:picChg>
        <pc:picChg chg="add del mod ord">
          <ac:chgData name="Kenzhebekova Jibek" userId="6966f955ae8a6b0f" providerId="Windows Live" clId="Web-{E3D4AE06-3D82-44BD-ACF9-CF2C098A0F36}" dt="2024-09-24T16:50:28.792" v="152"/>
          <ac:picMkLst>
            <pc:docMk/>
            <pc:sldMk cId="1953707136" sldId="257"/>
            <ac:picMk id="19" creationId="{8A3B0307-D222-EB7B-DC1E-179522B1BBDD}"/>
          </ac:picMkLst>
        </pc:picChg>
        <pc:picChg chg="add mod">
          <ac:chgData name="Kenzhebekova Jibek" userId="6966f955ae8a6b0f" providerId="Windows Live" clId="Web-{E3D4AE06-3D82-44BD-ACF9-CF2C098A0F36}" dt="2024-09-24T17:08:29.845" v="394" actId="14100"/>
          <ac:picMkLst>
            <pc:docMk/>
            <pc:sldMk cId="1953707136" sldId="257"/>
            <ac:picMk id="22" creationId="{BEE9147F-C506-4A92-1B28-1221CD8D0F3B}"/>
          </ac:picMkLst>
        </pc:picChg>
      </pc:sldChg>
      <pc:sldChg chg="addSp delSp modSp new mod setBg">
        <pc:chgData name="Kenzhebekova Jibek" userId="6966f955ae8a6b0f" providerId="Windows Live" clId="Web-{E3D4AE06-3D82-44BD-ACF9-CF2C098A0F36}" dt="2024-09-24T17:22:50.063" v="484" actId="20577"/>
        <pc:sldMkLst>
          <pc:docMk/>
          <pc:sldMk cId="1743225728" sldId="258"/>
        </pc:sldMkLst>
        <pc:spChg chg="mod">
          <ac:chgData name="Kenzhebekova Jibek" userId="6966f955ae8a6b0f" providerId="Windows Live" clId="Web-{E3D4AE06-3D82-44BD-ACF9-CF2C098A0F36}" dt="2024-09-24T17:22:50.063" v="484" actId="20577"/>
          <ac:spMkLst>
            <pc:docMk/>
            <pc:sldMk cId="1743225728" sldId="258"/>
            <ac:spMk id="2" creationId="{E637B0C2-2B1D-5D25-0AA4-CBDBE6B09636}"/>
          </ac:spMkLst>
        </pc:spChg>
        <pc:spChg chg="del">
          <ac:chgData name="Kenzhebekova Jibek" userId="6966f955ae8a6b0f" providerId="Windows Live" clId="Web-{E3D4AE06-3D82-44BD-ACF9-CF2C098A0F36}" dt="2024-09-24T17:20:51.090" v="472"/>
          <ac:spMkLst>
            <pc:docMk/>
            <pc:sldMk cId="1743225728" sldId="258"/>
            <ac:spMk id="3" creationId="{59199FDC-9754-A708-5722-A28DFA485104}"/>
          </ac:spMkLst>
        </pc:spChg>
        <pc:spChg chg="mod">
          <ac:chgData name="Kenzhebekova Jibek" userId="6966f955ae8a6b0f" providerId="Windows Live" clId="Web-{E3D4AE06-3D82-44BD-ACF9-CF2C098A0F36}" dt="2024-09-24T17:20:58.559" v="473"/>
          <ac:spMkLst>
            <pc:docMk/>
            <pc:sldMk cId="1743225728" sldId="258"/>
            <ac:spMk id="4" creationId="{7BF0608A-D55B-09AC-2BA5-82FF2668D851}"/>
          </ac:spMkLst>
        </pc:spChg>
        <pc:spChg chg="add">
          <ac:chgData name="Kenzhebekova Jibek" userId="6966f955ae8a6b0f" providerId="Windows Live" clId="Web-{E3D4AE06-3D82-44BD-ACF9-CF2C098A0F36}" dt="2024-09-24T17:20:58.559" v="473"/>
          <ac:spMkLst>
            <pc:docMk/>
            <pc:sldMk cId="1743225728" sldId="258"/>
            <ac:spMk id="10" creationId="{D1D34770-47A8-402C-AF23-2B653F2D88C1}"/>
          </ac:spMkLst>
        </pc:spChg>
        <pc:picChg chg="add mod ord">
          <ac:chgData name="Kenzhebekova Jibek" userId="6966f955ae8a6b0f" providerId="Windows Live" clId="Web-{E3D4AE06-3D82-44BD-ACF9-CF2C098A0F36}" dt="2024-09-24T17:20:58.559" v="473"/>
          <ac:picMkLst>
            <pc:docMk/>
            <pc:sldMk cId="1743225728" sldId="258"/>
            <ac:picMk id="5" creationId="{25DCB1A6-6E8B-6FC9-6DDE-F3F811EA1CDD}"/>
          </ac:picMkLst>
        </pc:picChg>
      </pc:sldChg>
      <pc:sldChg chg="add del replId">
        <pc:chgData name="Kenzhebekova Jibek" userId="6966f955ae8a6b0f" providerId="Windows Live" clId="Web-{E3D4AE06-3D82-44BD-ACF9-CF2C098A0F36}" dt="2024-09-24T16:38:34.408" v="28"/>
        <pc:sldMkLst>
          <pc:docMk/>
          <pc:sldMk cId="3790022387" sldId="258"/>
        </pc:sldMkLst>
      </pc:sldChg>
      <pc:sldChg chg="addSp delSp modSp new mod setBg">
        <pc:chgData name="Kenzhebekova Jibek" userId="6966f955ae8a6b0f" providerId="Windows Live" clId="Web-{E3D4AE06-3D82-44BD-ACF9-CF2C098A0F36}" dt="2024-09-24T17:37:24.390" v="618"/>
        <pc:sldMkLst>
          <pc:docMk/>
          <pc:sldMk cId="1330053071" sldId="259"/>
        </pc:sldMkLst>
        <pc:spChg chg="mod">
          <ac:chgData name="Kenzhebekova Jibek" userId="6966f955ae8a6b0f" providerId="Windows Live" clId="Web-{E3D4AE06-3D82-44BD-ACF9-CF2C098A0F36}" dt="2024-09-24T17:34:44.416" v="604" actId="20577"/>
          <ac:spMkLst>
            <pc:docMk/>
            <pc:sldMk cId="1330053071" sldId="259"/>
            <ac:spMk id="2" creationId="{FD1D49D8-1CC7-86AF-3CBD-E6F5A936F8E8}"/>
          </ac:spMkLst>
        </pc:spChg>
        <pc:spChg chg="add del">
          <ac:chgData name="Kenzhebekova Jibek" userId="6966f955ae8a6b0f" providerId="Windows Live" clId="Web-{E3D4AE06-3D82-44BD-ACF9-CF2C098A0F36}" dt="2024-09-24T17:35:13.573" v="606"/>
          <ac:spMkLst>
            <pc:docMk/>
            <pc:sldMk cId="1330053071" sldId="259"/>
            <ac:spMk id="4" creationId="{7B19597C-E153-180B-F27B-8965F037F72C}"/>
          </ac:spMkLst>
        </pc:spChg>
        <pc:spChg chg="add mod ord">
          <ac:chgData name="Kenzhebekova Jibek" userId="6966f955ae8a6b0f" providerId="Windows Live" clId="Web-{E3D4AE06-3D82-44BD-ACF9-CF2C098A0F36}" dt="2024-09-24T17:37:24.390" v="618"/>
          <ac:spMkLst>
            <pc:docMk/>
            <pc:sldMk cId="1330053071" sldId="259"/>
            <ac:spMk id="5" creationId="{A597AD51-5D19-DF7B-E2A0-437F6165F3F6}"/>
          </ac:spMkLst>
        </pc:spChg>
        <pc:picChg chg="add mod">
          <ac:chgData name="Kenzhebekova Jibek" userId="6966f955ae8a6b0f" providerId="Windows Live" clId="Web-{E3D4AE06-3D82-44BD-ACF9-CF2C098A0F36}" dt="2024-09-24T17:36:54.858" v="616" actId="1076"/>
          <ac:picMkLst>
            <pc:docMk/>
            <pc:sldMk cId="1330053071" sldId="259"/>
            <ac:picMk id="3" creationId="{D461449A-9582-A56C-9826-A63FF0C365D6}"/>
          </ac:picMkLst>
        </pc:picChg>
      </pc:sldChg>
      <pc:sldChg chg="new del">
        <pc:chgData name="Kenzhebekova Jibek" userId="6966f955ae8a6b0f" providerId="Windows Live" clId="Web-{E3D4AE06-3D82-44BD-ACF9-CF2C098A0F36}" dt="2024-09-24T17:23:42.643" v="486"/>
        <pc:sldMkLst>
          <pc:docMk/>
          <pc:sldMk cId="31285078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M7lXseu5TM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ru-RU" sz="8000"/>
              <a:t>Презентация на тему: Любимый фильм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err="1"/>
              <a:t>Kenjebekova</a:t>
            </a:r>
            <a:r>
              <a:rPr lang="ru-RU"/>
              <a:t> </a:t>
            </a:r>
            <a:r>
              <a:rPr lang="ru-RU" err="1"/>
              <a:t>Jibek</a:t>
            </a:r>
            <a:r>
              <a:rPr lang="ru-RU"/>
              <a:t> CS-12-24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F72F-AA34-1BC6-7BD8-F804D41B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004ABF-FD0F-DD23-D616-9F7CE6DBC345}"/>
              </a:ext>
            </a:extLst>
          </p:cNvPr>
          <p:cNvSpPr/>
          <p:nvPr/>
        </p:nvSpPr>
        <p:spPr>
          <a:xfrm>
            <a:off x="9108558" y="-5909"/>
            <a:ext cx="3077535" cy="68698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5B11B8-AA79-E6A6-534D-C0A13EE318A9}"/>
              </a:ext>
            </a:extLst>
          </p:cNvPr>
          <p:cNvSpPr/>
          <p:nvPr/>
        </p:nvSpPr>
        <p:spPr>
          <a:xfrm>
            <a:off x="6958418" y="-11814"/>
            <a:ext cx="3083441" cy="6887534"/>
          </a:xfrm>
          <a:prstGeom prst="rect">
            <a:avLst/>
          </a:prstGeom>
          <a:solidFill>
            <a:srgbClr val="A8562A"/>
          </a:solidFill>
          <a:ln>
            <a:solidFill>
              <a:srgbClr val="A85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0C64EB-473A-19A6-FA15-18D3FAA8C4B1}"/>
              </a:ext>
            </a:extLst>
          </p:cNvPr>
          <p:cNvSpPr/>
          <p:nvPr/>
        </p:nvSpPr>
        <p:spPr>
          <a:xfrm>
            <a:off x="-2" y="0"/>
            <a:ext cx="3083441" cy="69170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150BC39-BED3-CD29-FAA1-7AD3D7BAB7E7}"/>
              </a:ext>
            </a:extLst>
          </p:cNvPr>
          <p:cNvSpPr/>
          <p:nvPr/>
        </p:nvSpPr>
        <p:spPr>
          <a:xfrm>
            <a:off x="2386417" y="-17721"/>
            <a:ext cx="3077535" cy="6905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E64939-9D13-ADD0-0BDC-257443294465}"/>
              </a:ext>
            </a:extLst>
          </p:cNvPr>
          <p:cNvSpPr/>
          <p:nvPr/>
        </p:nvSpPr>
        <p:spPr>
          <a:xfrm>
            <a:off x="4749208" y="-11815"/>
            <a:ext cx="3083441" cy="6893441"/>
          </a:xfrm>
          <a:prstGeom prst="rect">
            <a:avLst/>
          </a:prstGeom>
          <a:solidFill>
            <a:srgbClr val="E38F62"/>
          </a:solidFill>
          <a:ln>
            <a:solidFill>
              <a:srgbClr val="BF74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7AAACB15-82BF-0133-5190-21D6B86C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1" y="-5534"/>
            <a:ext cx="6705603" cy="6879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rgbClr val="572323"/>
                </a:solidFill>
                <a:latin typeface="Times New Roman"/>
                <a:cs typeface="Times New Roman"/>
              </a:rPr>
              <a:t>Kurmanjan</a:t>
            </a:r>
            <a:r>
              <a:rPr lang="ru-RU" b="1" dirty="0">
                <a:solidFill>
                  <a:srgbClr val="572323"/>
                </a:solidFill>
                <a:latin typeface="Times New Roman"/>
                <a:cs typeface="Times New Roman"/>
              </a:rPr>
              <a:t> </a:t>
            </a:r>
            <a:r>
              <a:rPr lang="ru-RU" b="1" dirty="0" err="1">
                <a:solidFill>
                  <a:srgbClr val="572323"/>
                </a:solidFill>
                <a:latin typeface="Times New Roman"/>
                <a:cs typeface="Times New Roman"/>
              </a:rPr>
              <a:t>Datka</a:t>
            </a:r>
            <a:r>
              <a:rPr lang="ru-RU" b="1" dirty="0">
                <a:solidFill>
                  <a:srgbClr val="572323"/>
                </a:solidFill>
                <a:latin typeface="Times New Roman"/>
                <a:cs typeface="Times New Roman"/>
              </a:rPr>
              <a:t>: Queen </a:t>
            </a:r>
            <a:r>
              <a:rPr lang="ru-RU" b="1" dirty="0" err="1">
                <a:solidFill>
                  <a:srgbClr val="572323"/>
                </a:solidFill>
                <a:latin typeface="Times New Roman"/>
                <a:cs typeface="Times New Roman"/>
              </a:rPr>
              <a:t>of</a:t>
            </a:r>
            <a:r>
              <a:rPr lang="ru-RU" b="1" dirty="0">
                <a:solidFill>
                  <a:srgbClr val="572323"/>
                </a:solidFill>
                <a:latin typeface="Times New Roman"/>
                <a:cs typeface="Times New Roman"/>
              </a:rPr>
              <a:t> </a:t>
            </a:r>
            <a:r>
              <a:rPr lang="ru-RU" b="1" dirty="0" err="1">
                <a:solidFill>
                  <a:srgbClr val="572323"/>
                </a:solidFill>
                <a:latin typeface="Times New Roman"/>
                <a:cs typeface="Times New Roman"/>
              </a:rPr>
              <a:t>the</a:t>
            </a:r>
            <a:r>
              <a:rPr lang="ru-RU" b="1" dirty="0">
                <a:solidFill>
                  <a:srgbClr val="572323"/>
                </a:solidFill>
                <a:latin typeface="Times New Roman"/>
                <a:cs typeface="Times New Roman"/>
              </a:rPr>
              <a:t> </a:t>
            </a:r>
            <a:r>
              <a:rPr lang="ru-RU" b="1" dirty="0" err="1">
                <a:solidFill>
                  <a:srgbClr val="572323"/>
                </a:solidFill>
                <a:latin typeface="Times New Roman"/>
                <a:cs typeface="Times New Roman"/>
              </a:rPr>
              <a:t>mountain</a:t>
            </a:r>
            <a:endParaRPr lang="ru-RU" b="1" dirty="0">
              <a:solidFill>
                <a:srgbClr val="572323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«</a:t>
            </a:r>
            <a:r>
              <a:rPr lang="ru-RU" sz="1800" b="1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1800" b="1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800" b="1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Датка</a:t>
            </a:r>
            <a:r>
              <a:rPr lang="ru-RU" sz="1800" b="1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»</a:t>
            </a:r>
            <a:r>
              <a:rPr lang="ru-RU" sz="18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 —</a:t>
            </a:r>
            <a:r>
              <a:rPr lang="ru-RU" sz="18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историческая эпическая биографическая драма режиссёра Садыка Шер-Нияза о жизни и деятельности правительницы </a:t>
            </a:r>
            <a:r>
              <a:rPr lang="ru-RU" sz="200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алайских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 кыргызов </a:t>
            </a:r>
            <a:r>
              <a:rPr lang="ru-RU" sz="200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Датке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. В российском прокате вышел под названием «</a:t>
            </a:r>
            <a:r>
              <a:rPr lang="ru-RU" sz="2000" b="1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2000" b="1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Датка</a:t>
            </a:r>
            <a:r>
              <a:rPr lang="ru-RU" sz="2000" b="1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. Королева гор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»</a:t>
            </a:r>
            <a:endParaRPr lang="ru-RU" sz="2000" dirty="0">
              <a:solidFill>
                <a:srgbClr val="572323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Сюжет: </a:t>
            </a:r>
            <a:endParaRPr lang="ru-RU" sz="2000" dirty="0">
              <a:solidFill>
                <a:srgbClr val="572323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Фильм повествует о судьбе </a:t>
            </a:r>
            <a:r>
              <a:rPr lang="ru-RU" sz="2000" dirty="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Датки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 — великой кыргызской царицы. В центре сюжета жизнь кыргызского народа, который переживает трудные годы правления Кокандского ханства и Российской Империи. Маленькой </a:t>
            </a:r>
            <a:r>
              <a:rPr lang="ru-RU" sz="2000" dirty="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ещё в раннем возрасте пророчат, что она станет предводительницей своего народа. Она стала одной из великих цариц в истории восточных народностей. Героиня фильма </a:t>
            </a:r>
            <a:r>
              <a:rPr lang="ru-RU" sz="2000" dirty="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Курманжан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Датка</a:t>
            </a:r>
            <a:r>
              <a:rPr lang="ru-RU" sz="2000" dirty="0">
                <a:solidFill>
                  <a:srgbClr val="572323"/>
                </a:solidFill>
                <a:latin typeface="Times New Roman"/>
                <a:ea typeface="+mn-lt"/>
                <a:cs typeface="+mn-lt"/>
              </a:rPr>
              <a:t> проходит через тяжёлые испытания жизни ради спасения своего народа.</a:t>
            </a:r>
            <a:endParaRPr lang="ru-RU" sz="2000" dirty="0">
              <a:solidFill>
                <a:srgbClr val="572323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/>
          </a:p>
        </p:txBody>
      </p:sp>
      <p:pic>
        <p:nvPicPr>
          <p:cNvPr id="22" name="Рисунок 21" descr="Изображение выглядит как текст, Человеческое лицо, плакат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BEE9147F-C506-4A92-1B28-1221CD8D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-22447"/>
            <a:ext cx="4751720" cy="69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7B0C2-2B1D-5D25-0AA4-CBDBE6B0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260527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Почему</a:t>
            </a:r>
            <a:r>
              <a:rPr lang="en-US" sz="4000"/>
              <a:t>  </a:t>
            </a:r>
            <a:r>
              <a:rPr lang="en-US" sz="4000" err="1"/>
              <a:t>именно</a:t>
            </a:r>
            <a:r>
              <a:rPr lang="en-US" sz="4000"/>
              <a:t>  </a:t>
            </a:r>
            <a:r>
              <a:rPr lang="en-US" sz="4000" err="1"/>
              <a:t>этот</a:t>
            </a:r>
            <a:r>
              <a:rPr lang="en-US" sz="4000"/>
              <a:t> </a:t>
            </a:r>
            <a:r>
              <a:rPr lang="en-US" sz="4000" err="1"/>
              <a:t>фильм</a:t>
            </a:r>
            <a:r>
              <a:rPr lang="en-US" sz="4000"/>
              <a:t>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0608A-D55B-09AC-2BA5-82FF2668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b="1"/>
              <a:t>Историческая основа</a:t>
            </a:r>
            <a:r>
              <a:rPr lang="en-US" sz="1400"/>
              <a:t>: Фильм основан на реальных событиях и рассказывает о жизни выдающейся кыргызской женщины, которая боролась за права своего народа в XIX веке. Это отличная возможность узнать о культуре и истории Кыргызстана.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b="1"/>
              <a:t>Сильный женский персонаж</a:t>
            </a:r>
            <a:r>
              <a:rPr lang="en-US" sz="1400"/>
              <a:t>: Курманжан Датка является символом силы и независимости. Ее история вдохновляет, демонстрируя, как женщина может влиять на ход истории.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b="1"/>
              <a:t>Красивые пейзажи</a:t>
            </a:r>
            <a:r>
              <a:rPr lang="en-US" sz="1400"/>
              <a:t>: Фильм предлагает зрителям захватывающие виды кыргызских гор и природы, что создает уникальную атмосферу и подчеркивает красоту региона.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b="1"/>
              <a:t>Культурные традиции</a:t>
            </a:r>
            <a:r>
              <a:rPr lang="en-US" sz="1400"/>
              <a:t>: В картине показаны богатые кыргызские традиции, обычаи и образ жизни, что может быть интересно тем, кто хочет погрузиться в новую культуру.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b="1"/>
              <a:t>Тематическая глубина</a:t>
            </a:r>
            <a:r>
              <a:rPr lang="en-US" sz="1400"/>
              <a:t>: Фильм затрагивает важные темы, такие как борьба за справедливость, национальная идентичность и место женщины в обществе, что делает его актуальным и универсальным.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Рисунок 4" descr="Изображение выглядит как одежда, Человеческое лицо, тюрбан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25DCB1A6-6E8B-6FC9-6DDE-F3F811EA1C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3" b="281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322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74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D49D8-1CC7-86AF-3CBD-E6F5A936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015"/>
            <a:ext cx="11488615" cy="979734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572323"/>
                </a:solidFill>
                <a:latin typeface="Times New Roman"/>
                <a:cs typeface="Times New Roman"/>
              </a:rPr>
              <a:t>Отрывки из фильма (качество плохое, т.к фильм был выпущен в 2014):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7AD51-5D19-DF7B-E2A0-437F6165F3F6}"/>
              </a:ext>
            </a:extLst>
          </p:cNvPr>
          <p:cNvSpPr/>
          <p:nvPr/>
        </p:nvSpPr>
        <p:spPr>
          <a:xfrm>
            <a:off x="862419" y="880138"/>
            <a:ext cx="10455349" cy="5871534"/>
          </a:xfrm>
          <a:prstGeom prst="rect">
            <a:avLst/>
          </a:prstGeom>
          <a:solidFill>
            <a:srgbClr val="A8562A"/>
          </a:solidFill>
          <a:ln>
            <a:solidFill>
              <a:srgbClr val="A85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Мультимедиа в Интернете 2" title="Курманжан Датка (Трейлер)">
            <a:hlinkClick r:id="" action="ppaction://media"/>
            <a:extLst>
              <a:ext uri="{FF2B5EF4-FFF2-40B4-BE49-F238E27FC236}">
                <a16:creationId xmlns:a16="http://schemas.microsoft.com/office/drawing/2014/main" id="{D461449A-9582-A56C-9826-A63FF0C365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8396" y="1049851"/>
            <a:ext cx="10058887" cy="55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ловеческое лицо, человек, одежда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2B72F330-2DD0-D719-54AA-B7D71838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" y="1182"/>
            <a:ext cx="12176876" cy="6873356"/>
          </a:xfrm>
          <a:prstGeom prst="rect">
            <a:avLst/>
          </a:prstGeom>
        </p:spPr>
      </p:pic>
      <p:pic>
        <p:nvPicPr>
          <p:cNvPr id="3" name="muzyika-dlya-mema-iz-shreka">
            <a:hlinkClick r:id="" action="ppaction://media"/>
            <a:extLst>
              <a:ext uri="{FF2B5EF4-FFF2-40B4-BE49-F238E27FC236}">
                <a16:creationId xmlns:a16="http://schemas.microsoft.com/office/drawing/2014/main" id="{69F2D6AA-0FF8-C364-A09C-C6D6BE79C9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689" y="5438479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на тему: Любимый фильм</vt:lpstr>
      <vt:lpstr>Презентация PowerPoint</vt:lpstr>
      <vt:lpstr>Почему  именно  этот фильм?</vt:lpstr>
      <vt:lpstr>Отрывки из фильма (качество плохое, т.к фильм был выпущен в 2014):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2024-09-23T08:27:12Z</dcterms:created>
  <dcterms:modified xsi:type="dcterms:W3CDTF">2024-09-25T05:24:52Z</dcterms:modified>
</cp:coreProperties>
</file>