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93" r:id="rId2"/>
    <p:sldId id="350" r:id="rId3"/>
    <p:sldId id="351" r:id="rId4"/>
    <p:sldId id="352" r:id="rId5"/>
    <p:sldId id="338" r:id="rId6"/>
    <p:sldId id="340" r:id="rId7"/>
    <p:sldId id="344" r:id="rId8"/>
    <p:sldId id="345" r:id="rId9"/>
    <p:sldId id="347" r:id="rId10"/>
    <p:sldId id="348" r:id="rId11"/>
    <p:sldId id="349" r:id="rId12"/>
    <p:sldId id="36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C6BCF-8D44-43E5-A552-85D319D13463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EB963C-2EBD-4942-9347-3C69EE683F3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Environment</a:t>
          </a:r>
          <a:endParaRPr lang="en-US" dirty="0">
            <a:solidFill>
              <a:srgbClr val="FF0000"/>
            </a:solidFill>
          </a:endParaRPr>
        </a:p>
      </dgm:t>
    </dgm:pt>
    <dgm:pt modelId="{AF3C745F-63CB-43DD-AB27-5A6E24C5547F}" type="parTrans" cxnId="{1C9BF4AE-971A-41EB-988F-E3836784AB5E}">
      <dgm:prSet/>
      <dgm:spPr/>
      <dgm:t>
        <a:bodyPr/>
        <a:lstStyle/>
        <a:p>
          <a:endParaRPr lang="en-US"/>
        </a:p>
      </dgm:t>
    </dgm:pt>
    <dgm:pt modelId="{BC70AEA0-31C7-4993-9520-E3B7067CD737}" type="sibTrans" cxnId="{1C9BF4AE-971A-41EB-988F-E3836784AB5E}">
      <dgm:prSet/>
      <dgm:spPr/>
      <dgm:t>
        <a:bodyPr/>
        <a:lstStyle/>
        <a:p>
          <a:endParaRPr lang="en-US"/>
        </a:p>
      </dgm:t>
    </dgm:pt>
    <dgm:pt modelId="{BAAB4DAC-1971-4BED-B36F-B073F60D61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Sensor</a:t>
          </a:r>
          <a:endParaRPr lang="en-US" dirty="0">
            <a:solidFill>
              <a:srgbClr val="FF0000"/>
            </a:solidFill>
          </a:endParaRPr>
        </a:p>
      </dgm:t>
    </dgm:pt>
    <dgm:pt modelId="{249E81E4-22CC-4B02-A1B9-1E72185CA405}" type="parTrans" cxnId="{53ECA175-C49A-44A0-9D92-844AE41A7A1E}">
      <dgm:prSet/>
      <dgm:spPr/>
      <dgm:t>
        <a:bodyPr/>
        <a:lstStyle/>
        <a:p>
          <a:endParaRPr lang="en-US"/>
        </a:p>
      </dgm:t>
    </dgm:pt>
    <dgm:pt modelId="{9F008335-1C52-44BF-B47F-B2FC5A027ABA}" type="sibTrans" cxnId="{53ECA175-C49A-44A0-9D92-844AE41A7A1E}">
      <dgm:prSet/>
      <dgm:spPr/>
      <dgm:t>
        <a:bodyPr/>
        <a:lstStyle/>
        <a:p>
          <a:endParaRPr lang="en-US"/>
        </a:p>
      </dgm:t>
    </dgm:pt>
    <dgm:pt modelId="{3E04FBFF-F6C2-48F7-9BEE-20FEAC9C5D14}" type="pres">
      <dgm:prSet presAssocID="{9D2C6BCF-8D44-43E5-A552-85D319D13463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CD98EC-BC69-452A-8CED-D5F4B91ED6DB}" type="pres">
      <dgm:prSet presAssocID="{94EB963C-2EBD-4942-9347-3C69EE683F32}" presName="chaos" presStyleCnt="0"/>
      <dgm:spPr/>
    </dgm:pt>
    <dgm:pt modelId="{A2220D5B-92FA-40C9-92D6-7091E876B89F}" type="pres">
      <dgm:prSet presAssocID="{94EB963C-2EBD-4942-9347-3C69EE683F32}" presName="parTx1" presStyleLbl="revTx" presStyleIdx="0" presStyleCnt="1"/>
      <dgm:spPr/>
      <dgm:t>
        <a:bodyPr/>
        <a:lstStyle/>
        <a:p>
          <a:endParaRPr lang="en-US"/>
        </a:p>
      </dgm:t>
    </dgm:pt>
    <dgm:pt modelId="{EA23AE50-B993-4056-ABAE-195358E6D1A0}" type="pres">
      <dgm:prSet presAssocID="{94EB963C-2EBD-4942-9347-3C69EE683F32}" presName="c1" presStyleLbl="node1" presStyleIdx="0" presStyleCnt="19"/>
      <dgm:spPr/>
    </dgm:pt>
    <dgm:pt modelId="{B291A7FB-1F35-4907-B11A-78135C36B658}" type="pres">
      <dgm:prSet presAssocID="{94EB963C-2EBD-4942-9347-3C69EE683F32}" presName="c2" presStyleLbl="node1" presStyleIdx="1" presStyleCnt="19"/>
      <dgm:spPr/>
    </dgm:pt>
    <dgm:pt modelId="{D9CC6953-308E-4C68-BEE4-4982AA47F9B0}" type="pres">
      <dgm:prSet presAssocID="{94EB963C-2EBD-4942-9347-3C69EE683F32}" presName="c3" presStyleLbl="node1" presStyleIdx="2" presStyleCnt="19"/>
      <dgm:spPr/>
    </dgm:pt>
    <dgm:pt modelId="{ED9BE709-815F-4CAD-91E3-2FBB7679A32F}" type="pres">
      <dgm:prSet presAssocID="{94EB963C-2EBD-4942-9347-3C69EE683F32}" presName="c4" presStyleLbl="node1" presStyleIdx="3" presStyleCnt="19"/>
      <dgm:spPr/>
    </dgm:pt>
    <dgm:pt modelId="{E7B4B0F0-916B-4753-B266-22CEB56BE5D5}" type="pres">
      <dgm:prSet presAssocID="{94EB963C-2EBD-4942-9347-3C69EE683F32}" presName="c5" presStyleLbl="node1" presStyleIdx="4" presStyleCnt="19"/>
      <dgm:spPr/>
    </dgm:pt>
    <dgm:pt modelId="{B7A57286-3775-40E5-AFF3-A59B919E2741}" type="pres">
      <dgm:prSet presAssocID="{94EB963C-2EBD-4942-9347-3C69EE683F32}" presName="c6" presStyleLbl="node1" presStyleIdx="5" presStyleCnt="19"/>
      <dgm:spPr/>
    </dgm:pt>
    <dgm:pt modelId="{FEAF12C9-4F09-4280-9CC0-6CD234E55CFB}" type="pres">
      <dgm:prSet presAssocID="{94EB963C-2EBD-4942-9347-3C69EE683F32}" presName="c7" presStyleLbl="node1" presStyleIdx="6" presStyleCnt="19"/>
      <dgm:spPr/>
    </dgm:pt>
    <dgm:pt modelId="{E2805BE9-4A44-4349-8C3F-549B44FA5096}" type="pres">
      <dgm:prSet presAssocID="{94EB963C-2EBD-4942-9347-3C69EE683F32}" presName="c8" presStyleLbl="node1" presStyleIdx="7" presStyleCnt="19"/>
      <dgm:spPr/>
    </dgm:pt>
    <dgm:pt modelId="{0D8BB674-D94A-47B9-928B-65D48323B7ED}" type="pres">
      <dgm:prSet presAssocID="{94EB963C-2EBD-4942-9347-3C69EE683F32}" presName="c9" presStyleLbl="node1" presStyleIdx="8" presStyleCnt="19"/>
      <dgm:spPr/>
    </dgm:pt>
    <dgm:pt modelId="{317CFC94-F6EB-4E3E-A7F9-00B84CA2CAC1}" type="pres">
      <dgm:prSet presAssocID="{94EB963C-2EBD-4942-9347-3C69EE683F32}" presName="c10" presStyleLbl="node1" presStyleIdx="9" presStyleCnt="19"/>
      <dgm:spPr/>
    </dgm:pt>
    <dgm:pt modelId="{3BBD6B6F-0937-4565-B902-7D2B035364C1}" type="pres">
      <dgm:prSet presAssocID="{94EB963C-2EBD-4942-9347-3C69EE683F32}" presName="c11" presStyleLbl="node1" presStyleIdx="10" presStyleCnt="19"/>
      <dgm:spPr/>
    </dgm:pt>
    <dgm:pt modelId="{C889FAF9-7EF8-4735-A3C9-99785E4BD116}" type="pres">
      <dgm:prSet presAssocID="{94EB963C-2EBD-4942-9347-3C69EE683F32}" presName="c12" presStyleLbl="node1" presStyleIdx="11" presStyleCnt="19"/>
      <dgm:spPr/>
    </dgm:pt>
    <dgm:pt modelId="{69A00FA2-641C-4FED-9890-0CD8CB837AD4}" type="pres">
      <dgm:prSet presAssocID="{94EB963C-2EBD-4942-9347-3C69EE683F32}" presName="c13" presStyleLbl="node1" presStyleIdx="12" presStyleCnt="19"/>
      <dgm:spPr/>
    </dgm:pt>
    <dgm:pt modelId="{2E91D952-C48C-46AC-B3EE-E58E5EADF18C}" type="pres">
      <dgm:prSet presAssocID="{94EB963C-2EBD-4942-9347-3C69EE683F32}" presName="c14" presStyleLbl="node1" presStyleIdx="13" presStyleCnt="19"/>
      <dgm:spPr/>
    </dgm:pt>
    <dgm:pt modelId="{7D49AC5E-5BF2-4CC7-84FC-2EA9D383EA8F}" type="pres">
      <dgm:prSet presAssocID="{94EB963C-2EBD-4942-9347-3C69EE683F32}" presName="c15" presStyleLbl="node1" presStyleIdx="14" presStyleCnt="19"/>
      <dgm:spPr/>
    </dgm:pt>
    <dgm:pt modelId="{B724E971-DBC2-4FE6-8CEB-ED185B66BE9D}" type="pres">
      <dgm:prSet presAssocID="{94EB963C-2EBD-4942-9347-3C69EE683F32}" presName="c16" presStyleLbl="node1" presStyleIdx="15" presStyleCnt="19"/>
      <dgm:spPr/>
    </dgm:pt>
    <dgm:pt modelId="{B45606DC-B595-491F-9975-19DDE8D6F032}" type="pres">
      <dgm:prSet presAssocID="{94EB963C-2EBD-4942-9347-3C69EE683F32}" presName="c17" presStyleLbl="node1" presStyleIdx="16" presStyleCnt="19"/>
      <dgm:spPr/>
    </dgm:pt>
    <dgm:pt modelId="{D0903C82-0AC7-4C5F-85ED-165C98D524E2}" type="pres">
      <dgm:prSet presAssocID="{94EB963C-2EBD-4942-9347-3C69EE683F32}" presName="c18" presStyleLbl="node1" presStyleIdx="17" presStyleCnt="19"/>
      <dgm:spPr/>
    </dgm:pt>
    <dgm:pt modelId="{4ABED683-D4D2-48B9-9513-2ECFA04F8F73}" type="pres">
      <dgm:prSet presAssocID="{BC70AEA0-31C7-4993-9520-E3B7067CD737}" presName="chevronComposite1" presStyleCnt="0"/>
      <dgm:spPr/>
    </dgm:pt>
    <dgm:pt modelId="{7AC7012A-C5FE-453E-990F-3D4241800B79}" type="pres">
      <dgm:prSet presAssocID="{BC70AEA0-31C7-4993-9520-E3B7067CD737}" presName="chevron1" presStyleLbl="sibTrans2D1" presStyleIdx="0" presStyleCnt="2"/>
      <dgm:spPr/>
    </dgm:pt>
    <dgm:pt modelId="{34B09C15-E277-45CD-B434-28B78E18700D}" type="pres">
      <dgm:prSet presAssocID="{BC70AEA0-31C7-4993-9520-E3B7067CD737}" presName="spChevron1" presStyleCnt="0"/>
      <dgm:spPr/>
    </dgm:pt>
    <dgm:pt modelId="{781095FE-30E8-4D74-93F6-FF82E974046D}" type="pres">
      <dgm:prSet presAssocID="{BC70AEA0-31C7-4993-9520-E3B7067CD737}" presName="overlap" presStyleCnt="0"/>
      <dgm:spPr/>
    </dgm:pt>
    <dgm:pt modelId="{1254B9B6-AF12-4477-9663-95EA685CB4E3}" type="pres">
      <dgm:prSet presAssocID="{BC70AEA0-31C7-4993-9520-E3B7067CD737}" presName="chevronComposite2" presStyleCnt="0"/>
      <dgm:spPr/>
    </dgm:pt>
    <dgm:pt modelId="{62AAA8E0-E918-4529-A65E-4D0D4E099F27}" type="pres">
      <dgm:prSet presAssocID="{BC70AEA0-31C7-4993-9520-E3B7067CD737}" presName="chevron2" presStyleLbl="sibTrans2D1" presStyleIdx="1" presStyleCnt="2"/>
      <dgm:spPr/>
    </dgm:pt>
    <dgm:pt modelId="{3739076F-2E09-4EC2-B551-6F6BD03423E7}" type="pres">
      <dgm:prSet presAssocID="{BC70AEA0-31C7-4993-9520-E3B7067CD737}" presName="spChevron2" presStyleCnt="0"/>
      <dgm:spPr/>
    </dgm:pt>
    <dgm:pt modelId="{23075CDE-8524-4434-B568-A306E4C49595}" type="pres">
      <dgm:prSet presAssocID="{BAAB4DAC-1971-4BED-B36F-B073F60D61C9}" presName="last" presStyleCnt="0"/>
      <dgm:spPr/>
    </dgm:pt>
    <dgm:pt modelId="{A1F020DE-4A0D-4F2E-A20C-5F5863CCE246}" type="pres">
      <dgm:prSet presAssocID="{BAAB4DAC-1971-4BED-B36F-B073F60D61C9}" presName="circleTx" presStyleLbl="node1" presStyleIdx="18" presStyleCnt="19"/>
      <dgm:spPr/>
      <dgm:t>
        <a:bodyPr/>
        <a:lstStyle/>
        <a:p>
          <a:endParaRPr lang="en-US"/>
        </a:p>
      </dgm:t>
    </dgm:pt>
    <dgm:pt modelId="{0338B9F6-D111-4775-AED9-D3F75516100F}" type="pres">
      <dgm:prSet presAssocID="{BAAB4DAC-1971-4BED-B36F-B073F60D61C9}" presName="spN" presStyleCnt="0"/>
      <dgm:spPr/>
    </dgm:pt>
  </dgm:ptLst>
  <dgm:cxnLst>
    <dgm:cxn modelId="{63C5BF2D-1EEB-432E-AF5B-0771897031EE}" type="presOf" srcId="{BAAB4DAC-1971-4BED-B36F-B073F60D61C9}" destId="{A1F020DE-4A0D-4F2E-A20C-5F5863CCE246}" srcOrd="0" destOrd="0" presId="urn:microsoft.com/office/officeart/2009/3/layout/RandomtoResultProcess"/>
    <dgm:cxn modelId="{9089517D-4DB3-4B46-ACE5-65EF8929C6AB}" type="presOf" srcId="{9D2C6BCF-8D44-43E5-A552-85D319D13463}" destId="{3E04FBFF-F6C2-48F7-9BEE-20FEAC9C5D14}" srcOrd="0" destOrd="0" presId="urn:microsoft.com/office/officeart/2009/3/layout/RandomtoResultProcess"/>
    <dgm:cxn modelId="{8D843776-BF30-4E67-A9AF-DDA241DDAC77}" type="presOf" srcId="{94EB963C-2EBD-4942-9347-3C69EE683F32}" destId="{A2220D5B-92FA-40C9-92D6-7091E876B89F}" srcOrd="0" destOrd="0" presId="urn:microsoft.com/office/officeart/2009/3/layout/RandomtoResultProcess"/>
    <dgm:cxn modelId="{53ECA175-C49A-44A0-9D92-844AE41A7A1E}" srcId="{9D2C6BCF-8D44-43E5-A552-85D319D13463}" destId="{BAAB4DAC-1971-4BED-B36F-B073F60D61C9}" srcOrd="1" destOrd="0" parTransId="{249E81E4-22CC-4B02-A1B9-1E72185CA405}" sibTransId="{9F008335-1C52-44BF-B47F-B2FC5A027ABA}"/>
    <dgm:cxn modelId="{1C9BF4AE-971A-41EB-988F-E3836784AB5E}" srcId="{9D2C6BCF-8D44-43E5-A552-85D319D13463}" destId="{94EB963C-2EBD-4942-9347-3C69EE683F32}" srcOrd="0" destOrd="0" parTransId="{AF3C745F-63CB-43DD-AB27-5A6E24C5547F}" sibTransId="{BC70AEA0-31C7-4993-9520-E3B7067CD737}"/>
    <dgm:cxn modelId="{DECF20D6-38D1-41C8-9C1E-B2EB5C4EEF96}" type="presParOf" srcId="{3E04FBFF-F6C2-48F7-9BEE-20FEAC9C5D14}" destId="{AACD98EC-BC69-452A-8CED-D5F4B91ED6DB}" srcOrd="0" destOrd="0" presId="urn:microsoft.com/office/officeart/2009/3/layout/RandomtoResultProcess"/>
    <dgm:cxn modelId="{7C8804E2-BBAC-4DF0-B348-E4FE544ED062}" type="presParOf" srcId="{AACD98EC-BC69-452A-8CED-D5F4B91ED6DB}" destId="{A2220D5B-92FA-40C9-92D6-7091E876B89F}" srcOrd="0" destOrd="0" presId="urn:microsoft.com/office/officeart/2009/3/layout/RandomtoResultProcess"/>
    <dgm:cxn modelId="{C74EA916-2ECE-42C4-B94C-2D48317B4EC5}" type="presParOf" srcId="{AACD98EC-BC69-452A-8CED-D5F4B91ED6DB}" destId="{EA23AE50-B993-4056-ABAE-195358E6D1A0}" srcOrd="1" destOrd="0" presId="urn:microsoft.com/office/officeart/2009/3/layout/RandomtoResultProcess"/>
    <dgm:cxn modelId="{EB989AAC-E1FD-44B4-8970-8258C75E070D}" type="presParOf" srcId="{AACD98EC-BC69-452A-8CED-D5F4B91ED6DB}" destId="{B291A7FB-1F35-4907-B11A-78135C36B658}" srcOrd="2" destOrd="0" presId="urn:microsoft.com/office/officeart/2009/3/layout/RandomtoResultProcess"/>
    <dgm:cxn modelId="{A2C48DF7-5375-4D95-A64E-7EC34C7127A1}" type="presParOf" srcId="{AACD98EC-BC69-452A-8CED-D5F4B91ED6DB}" destId="{D9CC6953-308E-4C68-BEE4-4982AA47F9B0}" srcOrd="3" destOrd="0" presId="urn:microsoft.com/office/officeart/2009/3/layout/RandomtoResultProcess"/>
    <dgm:cxn modelId="{B69E0F5C-AC80-426B-AB75-C033161034B6}" type="presParOf" srcId="{AACD98EC-BC69-452A-8CED-D5F4B91ED6DB}" destId="{ED9BE709-815F-4CAD-91E3-2FBB7679A32F}" srcOrd="4" destOrd="0" presId="urn:microsoft.com/office/officeart/2009/3/layout/RandomtoResultProcess"/>
    <dgm:cxn modelId="{9550A2FE-3E0E-4DFE-8D85-954CBE52A71F}" type="presParOf" srcId="{AACD98EC-BC69-452A-8CED-D5F4B91ED6DB}" destId="{E7B4B0F0-916B-4753-B266-22CEB56BE5D5}" srcOrd="5" destOrd="0" presId="urn:microsoft.com/office/officeart/2009/3/layout/RandomtoResultProcess"/>
    <dgm:cxn modelId="{52E9D72D-DF62-4009-B19A-E45D4F68FF4B}" type="presParOf" srcId="{AACD98EC-BC69-452A-8CED-D5F4B91ED6DB}" destId="{B7A57286-3775-40E5-AFF3-A59B919E2741}" srcOrd="6" destOrd="0" presId="urn:microsoft.com/office/officeart/2009/3/layout/RandomtoResultProcess"/>
    <dgm:cxn modelId="{DCE08CA7-99A3-44D8-B226-876995C8D1CE}" type="presParOf" srcId="{AACD98EC-BC69-452A-8CED-D5F4B91ED6DB}" destId="{FEAF12C9-4F09-4280-9CC0-6CD234E55CFB}" srcOrd="7" destOrd="0" presId="urn:microsoft.com/office/officeart/2009/3/layout/RandomtoResultProcess"/>
    <dgm:cxn modelId="{692648AC-9DD0-49E6-A7E4-DCA879645D3B}" type="presParOf" srcId="{AACD98EC-BC69-452A-8CED-D5F4B91ED6DB}" destId="{E2805BE9-4A44-4349-8C3F-549B44FA5096}" srcOrd="8" destOrd="0" presId="urn:microsoft.com/office/officeart/2009/3/layout/RandomtoResultProcess"/>
    <dgm:cxn modelId="{97F5E45E-0489-4009-81A4-E741B02119D2}" type="presParOf" srcId="{AACD98EC-BC69-452A-8CED-D5F4B91ED6DB}" destId="{0D8BB674-D94A-47B9-928B-65D48323B7ED}" srcOrd="9" destOrd="0" presId="urn:microsoft.com/office/officeart/2009/3/layout/RandomtoResultProcess"/>
    <dgm:cxn modelId="{60E580D3-01EC-4D71-B796-6AC4C57EFB82}" type="presParOf" srcId="{AACD98EC-BC69-452A-8CED-D5F4B91ED6DB}" destId="{317CFC94-F6EB-4E3E-A7F9-00B84CA2CAC1}" srcOrd="10" destOrd="0" presId="urn:microsoft.com/office/officeart/2009/3/layout/RandomtoResultProcess"/>
    <dgm:cxn modelId="{0C61E371-A176-4D4A-BC09-FC9DB64E089A}" type="presParOf" srcId="{AACD98EC-BC69-452A-8CED-D5F4B91ED6DB}" destId="{3BBD6B6F-0937-4565-B902-7D2B035364C1}" srcOrd="11" destOrd="0" presId="urn:microsoft.com/office/officeart/2009/3/layout/RandomtoResultProcess"/>
    <dgm:cxn modelId="{925F07AA-500B-49F6-B7D0-B2CD8F86C83D}" type="presParOf" srcId="{AACD98EC-BC69-452A-8CED-D5F4B91ED6DB}" destId="{C889FAF9-7EF8-4735-A3C9-99785E4BD116}" srcOrd="12" destOrd="0" presId="urn:microsoft.com/office/officeart/2009/3/layout/RandomtoResultProcess"/>
    <dgm:cxn modelId="{C3B70ADC-3DD4-4581-975D-5A5BC49C0066}" type="presParOf" srcId="{AACD98EC-BC69-452A-8CED-D5F4B91ED6DB}" destId="{69A00FA2-641C-4FED-9890-0CD8CB837AD4}" srcOrd="13" destOrd="0" presId="urn:microsoft.com/office/officeart/2009/3/layout/RandomtoResultProcess"/>
    <dgm:cxn modelId="{50BE993F-6273-4F77-9B73-7624CBD2E0F2}" type="presParOf" srcId="{AACD98EC-BC69-452A-8CED-D5F4B91ED6DB}" destId="{2E91D952-C48C-46AC-B3EE-E58E5EADF18C}" srcOrd="14" destOrd="0" presId="urn:microsoft.com/office/officeart/2009/3/layout/RandomtoResultProcess"/>
    <dgm:cxn modelId="{0C0112E3-766B-45F2-AE08-B4DC4B1D12A1}" type="presParOf" srcId="{AACD98EC-BC69-452A-8CED-D5F4B91ED6DB}" destId="{7D49AC5E-5BF2-4CC7-84FC-2EA9D383EA8F}" srcOrd="15" destOrd="0" presId="urn:microsoft.com/office/officeart/2009/3/layout/RandomtoResultProcess"/>
    <dgm:cxn modelId="{DF2D8F8B-D935-4ADF-86A2-59174E030F99}" type="presParOf" srcId="{AACD98EC-BC69-452A-8CED-D5F4B91ED6DB}" destId="{B724E971-DBC2-4FE6-8CEB-ED185B66BE9D}" srcOrd="16" destOrd="0" presId="urn:microsoft.com/office/officeart/2009/3/layout/RandomtoResultProcess"/>
    <dgm:cxn modelId="{A878645A-6DF5-48CB-B640-5ACB2337C576}" type="presParOf" srcId="{AACD98EC-BC69-452A-8CED-D5F4B91ED6DB}" destId="{B45606DC-B595-491F-9975-19DDE8D6F032}" srcOrd="17" destOrd="0" presId="urn:microsoft.com/office/officeart/2009/3/layout/RandomtoResultProcess"/>
    <dgm:cxn modelId="{6797D89C-7FD3-4D0F-A75E-87A594C1B4FC}" type="presParOf" srcId="{AACD98EC-BC69-452A-8CED-D5F4B91ED6DB}" destId="{D0903C82-0AC7-4C5F-85ED-165C98D524E2}" srcOrd="18" destOrd="0" presId="urn:microsoft.com/office/officeart/2009/3/layout/RandomtoResultProcess"/>
    <dgm:cxn modelId="{FA00825F-08B3-49FE-8709-8B312B70B5B3}" type="presParOf" srcId="{3E04FBFF-F6C2-48F7-9BEE-20FEAC9C5D14}" destId="{4ABED683-D4D2-48B9-9513-2ECFA04F8F73}" srcOrd="1" destOrd="0" presId="urn:microsoft.com/office/officeart/2009/3/layout/RandomtoResultProcess"/>
    <dgm:cxn modelId="{994926F5-24D0-4B8E-B63A-2128F623FCEF}" type="presParOf" srcId="{4ABED683-D4D2-48B9-9513-2ECFA04F8F73}" destId="{7AC7012A-C5FE-453E-990F-3D4241800B79}" srcOrd="0" destOrd="0" presId="urn:microsoft.com/office/officeart/2009/3/layout/RandomtoResultProcess"/>
    <dgm:cxn modelId="{6D2B9BD7-D335-443B-82CF-D156E5AD0268}" type="presParOf" srcId="{4ABED683-D4D2-48B9-9513-2ECFA04F8F73}" destId="{34B09C15-E277-45CD-B434-28B78E18700D}" srcOrd="1" destOrd="0" presId="urn:microsoft.com/office/officeart/2009/3/layout/RandomtoResultProcess"/>
    <dgm:cxn modelId="{EA1CC1DB-2C3B-41D5-AE59-222D54E9DFEB}" type="presParOf" srcId="{3E04FBFF-F6C2-48F7-9BEE-20FEAC9C5D14}" destId="{781095FE-30E8-4D74-93F6-FF82E974046D}" srcOrd="2" destOrd="0" presId="urn:microsoft.com/office/officeart/2009/3/layout/RandomtoResultProcess"/>
    <dgm:cxn modelId="{19982BF9-27D4-4E62-BA1D-E1E8AF7652DB}" type="presParOf" srcId="{3E04FBFF-F6C2-48F7-9BEE-20FEAC9C5D14}" destId="{1254B9B6-AF12-4477-9663-95EA685CB4E3}" srcOrd="3" destOrd="0" presId="urn:microsoft.com/office/officeart/2009/3/layout/RandomtoResultProcess"/>
    <dgm:cxn modelId="{CC90F8C4-BFD8-4818-BD06-2AA88B6C2938}" type="presParOf" srcId="{1254B9B6-AF12-4477-9663-95EA685CB4E3}" destId="{62AAA8E0-E918-4529-A65E-4D0D4E099F27}" srcOrd="0" destOrd="0" presId="urn:microsoft.com/office/officeart/2009/3/layout/RandomtoResultProcess"/>
    <dgm:cxn modelId="{B6D7663E-FD13-444A-BC03-419A3BD3E706}" type="presParOf" srcId="{1254B9B6-AF12-4477-9663-95EA685CB4E3}" destId="{3739076F-2E09-4EC2-B551-6F6BD03423E7}" srcOrd="1" destOrd="0" presId="urn:microsoft.com/office/officeart/2009/3/layout/RandomtoResultProcess"/>
    <dgm:cxn modelId="{92678D3E-D236-4292-BC4F-14E377FC0890}" type="presParOf" srcId="{3E04FBFF-F6C2-48F7-9BEE-20FEAC9C5D14}" destId="{23075CDE-8524-4434-B568-A306E4C49595}" srcOrd="4" destOrd="0" presId="urn:microsoft.com/office/officeart/2009/3/layout/RandomtoResultProcess"/>
    <dgm:cxn modelId="{A52835AB-15B7-4F1A-89DD-11FF396DA237}" type="presParOf" srcId="{23075CDE-8524-4434-B568-A306E4C49595}" destId="{A1F020DE-4A0D-4F2E-A20C-5F5863CCE246}" srcOrd="0" destOrd="0" presId="urn:microsoft.com/office/officeart/2009/3/layout/RandomtoResultProcess"/>
    <dgm:cxn modelId="{DA9749F3-25C6-4627-90D9-61C2EE4AE820}" type="presParOf" srcId="{23075CDE-8524-4434-B568-A306E4C49595}" destId="{0338B9F6-D111-4775-AED9-D3F75516100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20D5B-92FA-40C9-92D6-7091E876B89F}">
      <dsp:nvSpPr>
        <dsp:cNvPr id="0" name=""/>
        <dsp:cNvSpPr/>
      </dsp:nvSpPr>
      <dsp:spPr>
        <a:xfrm>
          <a:off x="82096" y="694631"/>
          <a:ext cx="1206915" cy="39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Environment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82096" y="694631"/>
        <a:ext cx="1206915" cy="397733"/>
      </dsp:txXfrm>
    </dsp:sp>
    <dsp:sp modelId="{EA23AE50-B993-4056-ABAE-195358E6D1A0}">
      <dsp:nvSpPr>
        <dsp:cNvPr id="0" name=""/>
        <dsp:cNvSpPr/>
      </dsp:nvSpPr>
      <dsp:spPr>
        <a:xfrm>
          <a:off x="80724" y="573666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A7FB-1F35-4907-B11A-78135C36B658}">
      <dsp:nvSpPr>
        <dsp:cNvPr id="0" name=""/>
        <dsp:cNvSpPr/>
      </dsp:nvSpPr>
      <dsp:spPr>
        <a:xfrm>
          <a:off x="147927" y="439259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C6953-308E-4C68-BEE4-4982AA47F9B0}">
      <dsp:nvSpPr>
        <dsp:cNvPr id="0" name=""/>
        <dsp:cNvSpPr/>
      </dsp:nvSpPr>
      <dsp:spPr>
        <a:xfrm>
          <a:off x="309215" y="466140"/>
          <a:ext cx="150864" cy="150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BE709-815F-4CAD-91E3-2FBB7679A32F}">
      <dsp:nvSpPr>
        <dsp:cNvPr id="0" name=""/>
        <dsp:cNvSpPr/>
      </dsp:nvSpPr>
      <dsp:spPr>
        <a:xfrm>
          <a:off x="443622" y="318293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4B0F0-916B-4753-B266-22CEB56BE5D5}">
      <dsp:nvSpPr>
        <dsp:cNvPr id="0" name=""/>
        <dsp:cNvSpPr/>
      </dsp:nvSpPr>
      <dsp:spPr>
        <a:xfrm>
          <a:off x="618350" y="264531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7286-3775-40E5-AFF3-A59B919E2741}">
      <dsp:nvSpPr>
        <dsp:cNvPr id="0" name=""/>
        <dsp:cNvSpPr/>
      </dsp:nvSpPr>
      <dsp:spPr>
        <a:xfrm>
          <a:off x="833400" y="358615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F12C9-4F09-4280-9CC0-6CD234E55CFB}">
      <dsp:nvSpPr>
        <dsp:cNvPr id="0" name=""/>
        <dsp:cNvSpPr/>
      </dsp:nvSpPr>
      <dsp:spPr>
        <a:xfrm>
          <a:off x="967807" y="425818"/>
          <a:ext cx="150864" cy="150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05BE9-4A44-4349-8C3F-549B44FA5096}">
      <dsp:nvSpPr>
        <dsp:cNvPr id="0" name=""/>
        <dsp:cNvSpPr/>
      </dsp:nvSpPr>
      <dsp:spPr>
        <a:xfrm>
          <a:off x="1155976" y="573666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BB674-D94A-47B9-928B-65D48323B7ED}">
      <dsp:nvSpPr>
        <dsp:cNvPr id="0" name=""/>
        <dsp:cNvSpPr/>
      </dsp:nvSpPr>
      <dsp:spPr>
        <a:xfrm>
          <a:off x="1236620" y="721513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FC94-F6EB-4E3E-A7F9-00B84CA2CAC1}">
      <dsp:nvSpPr>
        <dsp:cNvPr id="0" name=""/>
        <dsp:cNvSpPr/>
      </dsp:nvSpPr>
      <dsp:spPr>
        <a:xfrm>
          <a:off x="537706" y="439259"/>
          <a:ext cx="246869" cy="246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D6B6F-0937-4565-B902-7D2B035364C1}">
      <dsp:nvSpPr>
        <dsp:cNvPr id="0" name=""/>
        <dsp:cNvSpPr/>
      </dsp:nvSpPr>
      <dsp:spPr>
        <a:xfrm>
          <a:off x="13521" y="950004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FAF9-7EF8-4735-A3C9-99785E4BD116}">
      <dsp:nvSpPr>
        <dsp:cNvPr id="0" name=""/>
        <dsp:cNvSpPr/>
      </dsp:nvSpPr>
      <dsp:spPr>
        <a:xfrm>
          <a:off x="94165" y="1070969"/>
          <a:ext cx="150864" cy="150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00FA2-641C-4FED-9890-0CD8CB837AD4}">
      <dsp:nvSpPr>
        <dsp:cNvPr id="0" name=""/>
        <dsp:cNvSpPr/>
      </dsp:nvSpPr>
      <dsp:spPr>
        <a:xfrm>
          <a:off x="295774" y="1178495"/>
          <a:ext cx="219439" cy="21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1D952-C48C-46AC-B3EE-E58E5EADF18C}">
      <dsp:nvSpPr>
        <dsp:cNvPr id="0" name=""/>
        <dsp:cNvSpPr/>
      </dsp:nvSpPr>
      <dsp:spPr>
        <a:xfrm>
          <a:off x="578028" y="1353223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AC5E-5BF2-4CC7-84FC-2EA9D383EA8F}">
      <dsp:nvSpPr>
        <dsp:cNvPr id="0" name=""/>
        <dsp:cNvSpPr/>
      </dsp:nvSpPr>
      <dsp:spPr>
        <a:xfrm>
          <a:off x="631791" y="1178495"/>
          <a:ext cx="150864" cy="150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4E971-DBC2-4FE6-8CEB-ED185B66BE9D}">
      <dsp:nvSpPr>
        <dsp:cNvPr id="0" name=""/>
        <dsp:cNvSpPr/>
      </dsp:nvSpPr>
      <dsp:spPr>
        <a:xfrm>
          <a:off x="766197" y="1366664"/>
          <a:ext cx="96004" cy="9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606DC-B595-491F-9975-19DDE8D6F032}">
      <dsp:nvSpPr>
        <dsp:cNvPr id="0" name=""/>
        <dsp:cNvSpPr/>
      </dsp:nvSpPr>
      <dsp:spPr>
        <a:xfrm>
          <a:off x="887163" y="1151613"/>
          <a:ext cx="219439" cy="21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03C82-0AC7-4C5F-85ED-165C98D524E2}">
      <dsp:nvSpPr>
        <dsp:cNvPr id="0" name=""/>
        <dsp:cNvSpPr/>
      </dsp:nvSpPr>
      <dsp:spPr>
        <a:xfrm>
          <a:off x="1182857" y="1097851"/>
          <a:ext cx="150864" cy="150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012A-C5FE-453E-990F-3D4241800B79}">
      <dsp:nvSpPr>
        <dsp:cNvPr id="0" name=""/>
        <dsp:cNvSpPr/>
      </dsp:nvSpPr>
      <dsp:spPr>
        <a:xfrm>
          <a:off x="1333722" y="465917"/>
          <a:ext cx="443067" cy="8458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A8E0-E918-4529-A65E-4D0D4E099F27}">
      <dsp:nvSpPr>
        <dsp:cNvPr id="0" name=""/>
        <dsp:cNvSpPr/>
      </dsp:nvSpPr>
      <dsp:spPr>
        <a:xfrm>
          <a:off x="1696231" y="465917"/>
          <a:ext cx="443067" cy="84586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020DE-4A0D-4F2E-A20C-5F5863CCE246}">
      <dsp:nvSpPr>
        <dsp:cNvPr id="0" name=""/>
        <dsp:cNvSpPr/>
      </dsp:nvSpPr>
      <dsp:spPr>
        <a:xfrm>
          <a:off x="2187633" y="396013"/>
          <a:ext cx="1027110" cy="1027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Sensor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2338050" y="546430"/>
        <a:ext cx="726276" cy="72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C6A7D-9463-457D-9EC7-E9258BBD6F1B}" type="datetimeFigureOut">
              <a:rPr lang="en-IN" smtClean="0"/>
              <a:t>18-12-2017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5F49-14B2-4DAD-A75C-EE1DF3F6D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6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5F49-14B2-4DAD-A75C-EE1DF3F6D36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1" y="2848995"/>
            <a:ext cx="7556500" cy="893491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 6"/>
          <p:cNvSpPr/>
          <p:nvPr/>
        </p:nvSpPr>
        <p:spPr bwMode="auto">
          <a:xfrm flipH="1" flipV="1">
            <a:off x="478919" y="744469"/>
            <a:ext cx="2456751" cy="538381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69" y="744469"/>
            <a:ext cx="1529206" cy="154433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776357" y="238842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</a:t>
            </a:r>
            <a:r>
              <a:rPr lang="en-IN" sz="1800" baseline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MEGHALAYA</a:t>
            </a:r>
            <a:endParaRPr lang="en-IN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209690" y="744469"/>
            <a:ext cx="2455377" cy="53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67" y="215900"/>
            <a:ext cx="7626207" cy="84641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967" y="1184059"/>
            <a:ext cx="7626207" cy="4680007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 i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 i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12968" y="6266704"/>
            <a:ext cx="76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Embedded</a:t>
            </a:r>
            <a:r>
              <a:rPr lang="en-IN" sz="1800" baseline="0" dirty="0" smtClean="0">
                <a:solidFill>
                  <a:schemeClr val="accent1">
                    <a:lumMod val="50000"/>
                  </a:schemeClr>
                </a:solidFill>
              </a:rPr>
              <a:t> System (CS 313)		                  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Dept.</a:t>
            </a:r>
            <a:r>
              <a:rPr lang="en-IN" sz="1800" baseline="0" dirty="0" smtClean="0">
                <a:solidFill>
                  <a:schemeClr val="accent1">
                    <a:lumMod val="50000"/>
                  </a:schemeClr>
                </a:solidFill>
              </a:rPr>
              <a:t> of CSE, NIT Meghalaya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967" y="5985807"/>
            <a:ext cx="7626207" cy="2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22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13" y="3810000"/>
            <a:ext cx="114448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1F26A7-4734-4069-8A54-5E7E93D27B4B}" type="datetimeFigureOut">
              <a:rPr lang="en-IN" smtClean="0"/>
              <a:t>18-12-2017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B883A2-6417-4222-98FE-05DDFAB848B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91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5184" userDrawn="1">
          <p15:clr>
            <a:srgbClr val="F26B43"/>
          </p15:clr>
        </p15:guide>
        <p15:guide id="7" pos="702" userDrawn="1">
          <p15:clr>
            <a:srgbClr val="F26B43"/>
          </p15:clr>
        </p15:guide>
        <p15:guide id="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.com/en/development-tools/stsw-link009.html#getsoftware-scro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cnet.com/CoolTerm/3000-2383_4-1091588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66899" y="3004457"/>
            <a:ext cx="7433954" cy="1330037"/>
          </a:xfrm>
        </p:spPr>
        <p:txBody>
          <a:bodyPr/>
          <a:lstStyle/>
          <a:p>
            <a:r>
              <a:rPr lang="en-IN" dirty="0" smtClean="0"/>
              <a:t>Lab 1:-  Data sensing and connection with 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4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mbed.h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Serial pc(USBTX, USBRX);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</a:t>
            </a:r>
            <a:r>
              <a:rPr lang="en-IN" dirty="0" smtClean="0"/>
              <a:t>(){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while(1)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pc.printf</a:t>
            </a:r>
            <a:r>
              <a:rPr lang="en-IN" dirty="0"/>
              <a:t>("printing on pc %d \n ", </a:t>
            </a:r>
            <a:r>
              <a:rPr lang="en-IN" dirty="0" err="1"/>
              <a:t>i</a:t>
            </a:r>
            <a:r>
              <a:rPr lang="en-IN" dirty="0"/>
              <a:t>++);</a:t>
            </a:r>
          </a:p>
          <a:p>
            <a:pPr marL="0" indent="0">
              <a:buNone/>
            </a:pPr>
            <a:r>
              <a:rPr lang="en-IN" dirty="0"/>
              <a:t>        wait(1.0); //wait for </a:t>
            </a:r>
            <a:r>
              <a:rPr lang="en-IN" dirty="0" err="1"/>
              <a:t>i</a:t>
            </a:r>
            <a:r>
              <a:rPr lang="en-IN" dirty="0"/>
              <a:t> second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26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on </a:t>
            </a:r>
            <a:r>
              <a:rPr lang="en-IN" dirty="0" err="1" smtClean="0"/>
              <a:t>CoolTerm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68" y="1333500"/>
            <a:ext cx="7626206" cy="44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499" y="1557811"/>
            <a:ext cx="4722817" cy="2741055"/>
          </a:xfrm>
        </p:spPr>
        <p:txBody>
          <a:bodyPr>
            <a:normAutofit/>
          </a:bodyPr>
          <a:lstStyle/>
          <a:p>
            <a:r>
              <a:rPr lang="en-IN" dirty="0" smtClean="0"/>
              <a:t>Input and Output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6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electronic device used to record data of environmental activity in the form of voltage readings.</a:t>
            </a:r>
          </a:p>
          <a:p>
            <a:r>
              <a:rPr lang="en-US" dirty="0" smtClean="0"/>
              <a:t>A sensor can be any device that generates a signal or responds to a specific stimulus from the environment.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Touch Sensor</a:t>
            </a:r>
          </a:p>
          <a:p>
            <a:pPr lvl="1"/>
            <a:r>
              <a:rPr lang="en-US" dirty="0" smtClean="0"/>
              <a:t>Light Sensor</a:t>
            </a:r>
          </a:p>
          <a:p>
            <a:pPr lvl="1"/>
            <a:r>
              <a:rPr lang="en-US" dirty="0" smtClean="0"/>
              <a:t>Smoke Sensor, etc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806AFFA-33CE-4462-858B-AC1C80F2AC0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181600" y="3352800"/>
          <a:ext cx="32766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8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Analog data is not in discrete form of high voltage (true/1/</a:t>
            </a:r>
            <a:r>
              <a:rPr lang="en-US" dirty="0" err="1" smtClean="0"/>
              <a:t>Vcc</a:t>
            </a:r>
            <a:r>
              <a:rPr lang="en-US" dirty="0" smtClean="0"/>
              <a:t>) and low voltage (false/0/</a:t>
            </a:r>
            <a:r>
              <a:rPr lang="en-US" dirty="0" err="1" smtClean="0"/>
              <a:t>Gnd</a:t>
            </a:r>
            <a:r>
              <a:rPr lang="en-US" dirty="0" smtClean="0"/>
              <a:t>) but is a continuous range between 1 and 0 (ex. 0.6)</a:t>
            </a:r>
          </a:p>
          <a:p>
            <a:r>
              <a:rPr lang="en-US" dirty="0" smtClean="0"/>
              <a:t>All the sensors/transducers that measure environmental data provide output in the form of Analog Signals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806AFFA-33CE-4462-858B-AC1C80F2AC0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65" y="3930732"/>
            <a:ext cx="4542009" cy="17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0600" y="938151"/>
            <a:ext cx="7772400" cy="5081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#include “</a:t>
            </a:r>
            <a:r>
              <a:rPr lang="en-US" sz="2000" dirty="0" err="1" smtClean="0"/>
              <a:t>mbed.h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Serial pc(USBTX, USBRX);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AnalogIn</a:t>
            </a:r>
            <a:r>
              <a:rPr lang="en-US" sz="2000" dirty="0" smtClean="0"/>
              <a:t> </a:t>
            </a:r>
            <a:r>
              <a:rPr lang="en-US" sz="2000" dirty="0" smtClean="0"/>
              <a:t>sensor(A0);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main(){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float </a:t>
            </a:r>
            <a:r>
              <a:rPr lang="en-US" sz="2000" dirty="0" err="1" smtClean="0"/>
              <a:t>meas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while(1)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meas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sensor.read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pc.printf</a:t>
            </a:r>
            <a:r>
              <a:rPr lang="en-US" sz="2000" dirty="0" smtClean="0"/>
              <a:t>(“Analog Value %f ”, </a:t>
            </a:r>
            <a:r>
              <a:rPr lang="en-US" sz="2000" dirty="0" err="1" smtClean="0"/>
              <a:t>meas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wait(1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/>
              <a:t>	}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61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Analog</a:t>
            </a:r>
            <a:r>
              <a:rPr lang="en-IN" dirty="0" smtClean="0"/>
              <a:t> Value 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in </a:t>
            </a:r>
            <a:r>
              <a:rPr lang="en-IN" dirty="0" err="1" smtClean="0"/>
              <a:t>CoolTerm</a:t>
            </a:r>
            <a:r>
              <a:rPr lang="en-IN" dirty="0" smtClean="0"/>
              <a:t> (0.0 to 1.0)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7" y="1184058"/>
            <a:ext cx="7626207" cy="46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slides by Rahul Gharpinde (M. Tech/CSE)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806AFFA-33CE-4462-858B-AC1C80F2AC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mbed.h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Serial </a:t>
            </a:r>
            <a:r>
              <a:rPr lang="en-US" dirty="0"/>
              <a:t>pc(USBTX, USBRX);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DigitalIn</a:t>
            </a:r>
            <a:r>
              <a:rPr lang="en-US" dirty="0" smtClean="0"/>
              <a:t> In1(LED1);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meas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while(1)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meas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In1</a:t>
            </a:r>
            <a:r>
              <a:rPr lang="en-US" dirty="0" smtClean="0"/>
              <a:t>.read</a:t>
            </a:r>
            <a:r>
              <a:rPr lang="en-US" dirty="0"/>
              <a:t>();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pc.printf</a:t>
            </a:r>
            <a:r>
              <a:rPr lang="en-US" dirty="0" smtClean="0"/>
              <a:t>(“Digital Input %f ”, </a:t>
            </a:r>
            <a:r>
              <a:rPr lang="en-US" dirty="0" err="1" smtClean="0"/>
              <a:t>meas</a:t>
            </a:r>
            <a:r>
              <a:rPr lang="en-US" dirty="0" smtClean="0"/>
              <a:t>);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in </a:t>
            </a:r>
            <a:r>
              <a:rPr lang="en-IN" dirty="0" err="1" smtClean="0"/>
              <a:t>CoolTerm</a:t>
            </a:r>
            <a:r>
              <a:rPr lang="en-IN" dirty="0" smtClean="0"/>
              <a:t> (0 or 1)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66" y="1148648"/>
            <a:ext cx="7626207" cy="47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need to print pc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Sensors data are depend on  the connection as well as on noise.</a:t>
            </a:r>
          </a:p>
          <a:p>
            <a:r>
              <a:rPr lang="en-IN" dirty="0" smtClean="0"/>
              <a:t>Thus we check the value of sensors.</a:t>
            </a:r>
          </a:p>
        </p:txBody>
      </p:sp>
    </p:spTree>
    <p:extLst>
      <p:ext uri="{BB962C8B-B14F-4D97-AF65-F5344CB8AC3E}">
        <p14:creationId xmlns:p14="http://schemas.microsoft.com/office/powerpoint/2010/main" val="156276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Port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C806AFFA-33CE-4462-858B-AC1C80F2AC0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90600" y="1062318"/>
            <a:ext cx="7772400" cy="49574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mbed.h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Serial pc(USBTX, USBRX); </a:t>
            </a:r>
          </a:p>
          <a:p>
            <a:pPr marL="0" indent="0">
              <a:buNone/>
            </a:pPr>
            <a:r>
              <a:rPr lang="en-US" dirty="0" err="1"/>
              <a:t>DigitalOut</a:t>
            </a:r>
            <a:r>
              <a:rPr lang="en-US" dirty="0"/>
              <a:t> Out(D2);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meas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while(1)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Out=1;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</a:t>
            </a:r>
            <a:r>
              <a:rPr lang="en-US" dirty="0"/>
              <a:t>(.2); // Wait for 1 second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6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338" y="1892626"/>
            <a:ext cx="6242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71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67" y="215899"/>
            <a:ext cx="7626207" cy="12091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Before using the STM-kit For serial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967" y="1579418"/>
            <a:ext cx="7626207" cy="4284648"/>
          </a:xfrm>
        </p:spPr>
        <p:txBody>
          <a:bodyPr/>
          <a:lstStyle/>
          <a:p>
            <a:r>
              <a:rPr lang="en-IN" dirty="0" smtClean="0"/>
              <a:t>First ensure that you have STM driver installed on your system.</a:t>
            </a:r>
          </a:p>
          <a:p>
            <a:r>
              <a:rPr lang="en-IN" dirty="0" smtClean="0"/>
              <a:t>You can download STM driver from.</a:t>
            </a:r>
          </a:p>
          <a:p>
            <a:pPr lvl="1"/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www.st.com/en/development-tools/stsw-link009.html#getsoftware-scroll</a:t>
            </a:r>
            <a:endParaRPr lang="en-IN" dirty="0" smtClean="0"/>
          </a:p>
          <a:p>
            <a:r>
              <a:rPr lang="en-IN" dirty="0" smtClean="0"/>
              <a:t>For download the driver you need your e-mail.</a:t>
            </a:r>
          </a:p>
          <a:p>
            <a:r>
              <a:rPr lang="en-IN" dirty="0" smtClean="0"/>
              <a:t>After verifying the email Zip file will Download.</a:t>
            </a:r>
          </a:p>
          <a:p>
            <a:r>
              <a:rPr lang="en-IN" dirty="0" smtClean="0"/>
              <a:t>Extract Zip file </a:t>
            </a:r>
            <a:r>
              <a:rPr lang="en-IN" dirty="0"/>
              <a:t>and install </a:t>
            </a:r>
            <a:r>
              <a:rPr lang="en-IN" dirty="0" smtClean="0">
                <a:solidFill>
                  <a:srgbClr val="FF0000"/>
                </a:solidFill>
              </a:rPr>
              <a:t>dpinst_amd64.exe</a:t>
            </a:r>
          </a:p>
        </p:txBody>
      </p:sp>
    </p:spTree>
    <p:extLst>
      <p:ext uri="{BB962C8B-B14F-4D97-AF65-F5344CB8AC3E}">
        <p14:creationId xmlns:p14="http://schemas.microsoft.com/office/powerpoint/2010/main" val="139948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After </a:t>
            </a:r>
            <a:r>
              <a:rPr lang="en-IN" dirty="0"/>
              <a:t>I</a:t>
            </a:r>
            <a:r>
              <a:rPr lang="en-IN" dirty="0" smtClean="0"/>
              <a:t>nstalling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Step1 - Connect the STM32 kit.</a:t>
            </a:r>
          </a:p>
          <a:p>
            <a:r>
              <a:rPr lang="en-IN" dirty="0" smtClean="0"/>
              <a:t>Step2 - Go to device manager.</a:t>
            </a:r>
          </a:p>
          <a:p>
            <a:r>
              <a:rPr lang="en-IN" dirty="0" smtClean="0"/>
              <a:t>Step3 - Go to Ports (COM &amp; LPT)</a:t>
            </a:r>
          </a:p>
          <a:p>
            <a:r>
              <a:rPr lang="en-IN" dirty="0" smtClean="0"/>
              <a:t>Step4 - Check which port number is used by STM kit.</a:t>
            </a:r>
          </a:p>
          <a:p>
            <a:r>
              <a:rPr lang="en-IN" dirty="0" smtClean="0"/>
              <a:t>Here </a:t>
            </a:r>
            <a:r>
              <a:rPr lang="en-IN" dirty="0" smtClean="0">
                <a:solidFill>
                  <a:srgbClr val="FF0000"/>
                </a:solidFill>
              </a:rPr>
              <a:t>COM11</a:t>
            </a:r>
            <a:r>
              <a:rPr lang="en-IN" dirty="0" smtClean="0"/>
              <a:t> is used by the kit.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38" y="4403897"/>
            <a:ext cx="5769119" cy="14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print on PC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967" y="1184059"/>
            <a:ext cx="7626207" cy="4741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Before creating print on PC program.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0000"/>
                </a:solidFill>
              </a:rPr>
              <a:t>E</a:t>
            </a:r>
            <a:r>
              <a:rPr lang="en-IN" sz="2000" dirty="0" smtClean="0">
                <a:solidFill>
                  <a:srgbClr val="FF0000"/>
                </a:solidFill>
              </a:rPr>
              <a:t>nsure </a:t>
            </a:r>
            <a:r>
              <a:rPr lang="en-IN" sz="2000" dirty="0">
                <a:solidFill>
                  <a:srgbClr val="FF0000"/>
                </a:solidFill>
              </a:rPr>
              <a:t>that you </a:t>
            </a:r>
            <a:r>
              <a:rPr lang="en-IN" sz="2000" dirty="0" smtClean="0">
                <a:solidFill>
                  <a:srgbClr val="FF0000"/>
                </a:solidFill>
              </a:rPr>
              <a:t>have a HyperTerminal </a:t>
            </a:r>
            <a:r>
              <a:rPr lang="en-IN" sz="2000" dirty="0">
                <a:solidFill>
                  <a:srgbClr val="FF0000"/>
                </a:solidFill>
              </a:rPr>
              <a:t>installed on </a:t>
            </a:r>
            <a:r>
              <a:rPr lang="en-IN" sz="2000" dirty="0" smtClean="0">
                <a:solidFill>
                  <a:srgbClr val="FF0000"/>
                </a:solidFill>
              </a:rPr>
              <a:t>your </a:t>
            </a:r>
            <a:r>
              <a:rPr lang="en-IN" sz="2000" dirty="0">
                <a:solidFill>
                  <a:srgbClr val="FF0000"/>
                </a:solidFill>
              </a:rPr>
              <a:t>computer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HyperTerminal is a program that you can use to connect to other computers, devices and host computers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HyperTerminal connections are made using a modem, null modem  cable (VGA cable), USB cable, or an Ethernet </a:t>
            </a:r>
            <a:r>
              <a:rPr lang="en-IN" sz="2000" dirty="0" smtClean="0"/>
              <a:t>connection.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Example of Hyper terminal software’s are, </a:t>
            </a:r>
            <a:r>
              <a:rPr lang="en-IN" sz="2000" dirty="0" err="1" smtClean="0"/>
              <a:t>TeraTerm</a:t>
            </a:r>
            <a:r>
              <a:rPr lang="en-IN" sz="2000" dirty="0" smtClean="0"/>
              <a:t>, </a:t>
            </a:r>
            <a:r>
              <a:rPr lang="en-IN" sz="2000" dirty="0" err="1" smtClean="0"/>
              <a:t>CoolTerm</a:t>
            </a:r>
            <a:r>
              <a:rPr lang="en-IN" sz="2000" dirty="0" smtClean="0"/>
              <a:t>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879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our programs we will be using </a:t>
            </a:r>
            <a:r>
              <a:rPr lang="en-US" sz="2600" dirty="0" err="1" smtClean="0"/>
              <a:t>CoolTerm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You can </a:t>
            </a:r>
            <a:r>
              <a:rPr lang="en-US" sz="2600" dirty="0"/>
              <a:t>download it from </a:t>
            </a:r>
            <a:r>
              <a:rPr lang="en-US" sz="2600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sz="2600" dirty="0" smtClean="0">
                <a:solidFill>
                  <a:srgbClr val="FF0000"/>
                </a:solidFill>
                <a:hlinkClick r:id="rId2"/>
              </a:rPr>
              <a:t>download.cnet.com/CoolTerm/3000-2383_4-10915882.html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After extracting the file you will gate CoolTerm.exe file.</a:t>
            </a:r>
          </a:p>
          <a:p>
            <a:r>
              <a:rPr lang="en-US" sz="2600" dirty="0" smtClean="0"/>
              <a:t>This will be used for serial connection between PC and STM kit.</a:t>
            </a:r>
          </a:p>
        </p:txBody>
      </p:sp>
    </p:spTree>
    <p:extLst>
      <p:ext uri="{BB962C8B-B14F-4D97-AF65-F5344CB8AC3E}">
        <p14:creationId xmlns:p14="http://schemas.microsoft.com/office/powerpoint/2010/main" val="1399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19" y="215899"/>
            <a:ext cx="7894593" cy="10310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Codes to be include to c/</a:t>
            </a:r>
            <a:r>
              <a:rPr lang="en-IN" dirty="0" err="1" smtClean="0"/>
              <a:t>cpp</a:t>
            </a:r>
            <a:r>
              <a:rPr lang="en-IN" dirty="0" smtClean="0"/>
              <a:t> program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967" y="1246908"/>
            <a:ext cx="7626207" cy="4617158"/>
          </a:xfrm>
        </p:spPr>
        <p:txBody>
          <a:bodyPr/>
          <a:lstStyle/>
          <a:p>
            <a:r>
              <a:rPr lang="en-IN" dirty="0" smtClean="0"/>
              <a:t>For using the </a:t>
            </a:r>
            <a:r>
              <a:rPr lang="en-IN" dirty="0" err="1" smtClean="0"/>
              <a:t>CoolTerm</a:t>
            </a:r>
            <a:r>
              <a:rPr lang="en-IN" dirty="0" smtClean="0"/>
              <a:t> or other HyperTerminal software. First we need to create connection in our program for serial communication.</a:t>
            </a:r>
          </a:p>
          <a:p>
            <a:r>
              <a:rPr lang="en-IN" dirty="0" smtClean="0"/>
              <a:t>Create connection using: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Serial pc(USBTX, USBRX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pc is the function name.</a:t>
            </a:r>
          </a:p>
          <a:p>
            <a:r>
              <a:rPr lang="en-IN" dirty="0" smtClean="0"/>
              <a:t>Print data using the following print statement.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pc.printf</a:t>
            </a:r>
            <a:r>
              <a:rPr lang="en-IN" dirty="0" smtClean="0">
                <a:solidFill>
                  <a:srgbClr val="FF0000"/>
                </a:solidFill>
              </a:rPr>
              <a:t>(“-------------”);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on </a:t>
            </a:r>
            <a:r>
              <a:rPr lang="en-IN" dirty="0" err="1" smtClean="0"/>
              <a:t>CoolTerm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receiving the data some setting also need on Hyper Terminal software's.</a:t>
            </a:r>
          </a:p>
          <a:p>
            <a:r>
              <a:rPr lang="en-IN" dirty="0" smtClean="0"/>
              <a:t>In our case (for </a:t>
            </a:r>
            <a:r>
              <a:rPr lang="en-IN" dirty="0" err="1" smtClean="0"/>
              <a:t>CoolTer</a:t>
            </a:r>
            <a:r>
              <a:rPr lang="en-IN" dirty="0" err="1"/>
              <a:t>m</a:t>
            </a:r>
            <a:r>
              <a:rPr lang="en-IN" dirty="0" smtClean="0"/>
              <a:t>) we are explaining the steps, setting steps can vary according to software's.</a:t>
            </a:r>
          </a:p>
          <a:p>
            <a:r>
              <a:rPr lang="en-IN" dirty="0"/>
              <a:t>The default serial configuration in </a:t>
            </a:r>
            <a:r>
              <a:rPr lang="en-IN" dirty="0" err="1" smtClean="0"/>
              <a:t>CoolTerm</a:t>
            </a:r>
            <a:r>
              <a:rPr lang="en-IN" dirty="0" smtClean="0"/>
              <a:t> is </a:t>
            </a:r>
            <a:r>
              <a:rPr lang="en-IN" dirty="0"/>
              <a:t>9600 bauds, 8-bit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If you have not set any bauds rate then no need to change on this. Else it can be set as per your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9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67" y="215899"/>
            <a:ext cx="7626207" cy="1387269"/>
          </a:xfrm>
        </p:spPr>
        <p:txBody>
          <a:bodyPr>
            <a:normAutofit/>
          </a:bodyPr>
          <a:lstStyle/>
          <a:p>
            <a:r>
              <a:rPr lang="en-IN" dirty="0" smtClean="0"/>
              <a:t>Connection b/w </a:t>
            </a:r>
            <a:r>
              <a:rPr lang="en-IN" dirty="0" err="1" smtClean="0"/>
              <a:t>CoolTerm</a:t>
            </a:r>
            <a:r>
              <a:rPr lang="en-IN" dirty="0" smtClean="0"/>
              <a:t> and STM kit.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39" y="1444022"/>
            <a:ext cx="4449682" cy="426089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Step1 - Open CoolTerm.exe file.</a:t>
            </a:r>
          </a:p>
          <a:p>
            <a:r>
              <a:rPr lang="en-IN" dirty="0" smtClean="0"/>
              <a:t>Step2 - Click on setting.</a:t>
            </a:r>
          </a:p>
          <a:p>
            <a:r>
              <a:rPr lang="en-IN" dirty="0" smtClean="0"/>
              <a:t>Step3 - Choose the port no that is used by STM kit then press ok.</a:t>
            </a:r>
          </a:p>
          <a:p>
            <a:r>
              <a:rPr lang="en-IN" dirty="0" smtClean="0"/>
              <a:t>Step4 - Press connect button.</a:t>
            </a:r>
          </a:p>
          <a:p>
            <a:r>
              <a:rPr lang="en-IN" dirty="0" smtClean="0"/>
              <a:t>Now STM kit is connected with </a:t>
            </a:r>
            <a:r>
              <a:rPr lang="en-IN" dirty="0" err="1" smtClean="0"/>
              <a:t>CoolTerm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22" y="1223158"/>
            <a:ext cx="34377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5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1989</TotalTime>
  <Words>694</Words>
  <Application>Microsoft Office PowerPoint</Application>
  <PresentationFormat>On-screen Show (4:3)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Times New Roman</vt:lpstr>
      <vt:lpstr>Crop</vt:lpstr>
      <vt:lpstr>Lab 1:-  Data sensing and connection with PC</vt:lpstr>
      <vt:lpstr>Why we need to print pc</vt:lpstr>
      <vt:lpstr>Before using the STM-kit For serial connection</vt:lpstr>
      <vt:lpstr>After Installing Driver</vt:lpstr>
      <vt:lpstr>Creating a print on PC program</vt:lpstr>
      <vt:lpstr>Cool Term</vt:lpstr>
      <vt:lpstr>Codes to be include to c/cpp program </vt:lpstr>
      <vt:lpstr>Setting on CoolTerm</vt:lpstr>
      <vt:lpstr>Connection b/w CoolTerm and STM kit.</vt:lpstr>
      <vt:lpstr>Example</vt:lpstr>
      <vt:lpstr>Output on CoolTerm</vt:lpstr>
      <vt:lpstr>Input and Output  </vt:lpstr>
      <vt:lpstr>Sensors</vt:lpstr>
      <vt:lpstr>Analog Data</vt:lpstr>
      <vt:lpstr>Reading analog input</vt:lpstr>
      <vt:lpstr>Analog Value Read</vt:lpstr>
      <vt:lpstr>Output in CoolTerm (0.0 to 1.0)</vt:lpstr>
      <vt:lpstr>Digital Port input</vt:lpstr>
      <vt:lpstr>Output in CoolTerm (0 or 1)</vt:lpstr>
      <vt:lpstr>Digital Port 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tech007</dc:creator>
  <cp:lastModifiedBy>Dev Narayan Yadav</cp:lastModifiedBy>
  <cp:revision>739</cp:revision>
  <dcterms:created xsi:type="dcterms:W3CDTF">2017-05-25T11:31:39Z</dcterms:created>
  <dcterms:modified xsi:type="dcterms:W3CDTF">2017-12-18T05:53:55Z</dcterms:modified>
</cp:coreProperties>
</file>