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Lato" panose="020F0502020204030203" pitchFamily="34" charset="0"/>
      <p:regular r:id="rId17"/>
      <p:bold r:id="rId18"/>
      <p:italic r:id="rId19"/>
      <p:boldItalic r:id="rId20"/>
    </p:embeddedFont>
    <p:embeddedFont>
      <p:font typeface="Lato Black" panose="020F0502020204030203" pitchFamily="34" charset="0"/>
      <p:bold r:id="rId21"/>
      <p:boldItalic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8" d="100"/>
          <a:sy n="98"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INFERIO</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200" i="0" u="none" strike="noStrike" cap="none" dirty="0">
                <a:solidFill>
                  <a:schemeClr val="lt1"/>
                </a:solidFill>
                <a:latin typeface="Trebuchet MS"/>
                <a:ea typeface="Trebuchet MS"/>
                <a:cs typeface="Trebuchet MS"/>
                <a:sym typeface="Trebuchet MS"/>
              </a:rPr>
              <a:t>Date :22/08/22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36029" y="805550"/>
            <a:ext cx="8238600" cy="4108400"/>
          </a:xfrm>
          <a:prstGeom prst="rect">
            <a:avLst/>
          </a:prstGeom>
          <a:noFill/>
          <a:ln>
            <a:noFill/>
          </a:ln>
        </p:spPr>
        <p:txBody>
          <a:bodyPr spcFirstLastPara="1" wrap="square" lIns="91425" tIns="91425" rIns="91425" bIns="91425" anchor="t" anchorCtr="0">
            <a:noAutofit/>
          </a:bodyPr>
          <a:lstStyle/>
          <a:p>
            <a:pPr lvl="0">
              <a:buSzPts val="1400"/>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word “cheque” was evidently originated in the 1700s as a common practice for monetary transactions, certain unique numbers were written on the piece of papers which were checked to keep track of and to proceed with the transaction. Financial transactions using cheques is still one of the widely accepted way across the globe. Almost in every continent, banking institutions have provision for their customers to use cheques for any financial transaction. In 2018, people </a:t>
            </a:r>
            <a:r>
              <a:rPr lang="en-IN" sz="1800" dirty="0">
                <a:latin typeface="Calibri" panose="020F0502020204030204" pitchFamily="34" charset="0"/>
                <a:ea typeface="Calibri" panose="020F0502020204030204" pitchFamily="34" charset="0"/>
                <a:cs typeface="Times New Roman" panose="02020603050405020304" pitchFamily="18" charset="0"/>
              </a:rPr>
              <a:t>in techniques. United </a:t>
            </a:r>
            <a:r>
              <a:rPr lang="en-IN" sz="1800" dirty="0">
                <a:effectLst/>
                <a:latin typeface="Calibri" panose="020F0502020204030204" pitchFamily="34" charset="0"/>
                <a:ea typeface="Calibri" panose="020F0502020204030204" pitchFamily="34" charset="0"/>
                <a:cs typeface="Times New Roman" panose="02020603050405020304" pitchFamily="18" charset="0"/>
              </a:rPr>
              <a:t>Kingdom used 346 million cheques for payments and to acquire cash with totalling a value of $442 billion .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Although cheque systems in banks for transactions is one of the most powerful tool, primarily due to its slow processing time, considerable complexities in cheque clearing process and gradually with an immense growth in the technology</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electronic-transactions have created a big shadow on the cheque system to cater the need of the banking sector. Therefore, we have proposed a mechanism to make the entire process of bank cheque verification not only fast but also reliable by using deep learning methods and image processing</a:t>
            </a:r>
            <a:endParaRPr lang="en-IN" sz="18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452700" y="1204463"/>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200"/>
              <a:buFont typeface="Arial"/>
              <a:buNone/>
            </a:pPr>
            <a:r>
              <a:rPr lang="en-US" sz="1600" b="0" i="0" u="none" strike="noStrike" cap="none" dirty="0">
                <a:solidFill>
                  <a:srgbClr val="000000"/>
                </a:solidFill>
                <a:latin typeface="Lato"/>
                <a:ea typeface="Lato"/>
                <a:cs typeface="Lato"/>
                <a:sym typeface="Lato"/>
              </a:rPr>
              <a:t>This product will be more useful in the verification of details with costumer and where  ever the identification of sign and match the identity of the users identity and sign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OPEN CVV CNN SVM NMMETHODS ARE  USED IN THIS PROJECT AND TUHIS CAN BE SEEM TO BE HAVING A COMPETION WITH GOOGLE IMAGES AND DIFFERENT VERIFICATION TOOLS LIFE FORTER ACCERTIFY</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400" dirty="0"/>
              <a:t>AZURE DATABAS AND SECURITY</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839973"/>
            <a:ext cx="8238600" cy="364696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a:t>The bank cheque verification tool required fulfillment of some key stages in sequential manner. At first, the tool ensured the genuineness of IFSC present on cheque then it verified the cheque number to ensure whether the cheque was from the set of cheque leaflets assigned to the account holder or not. After that, the amount was verified by checking whether the customer was having sufficient amount in his account for which he released the cheque, and finally the signature of the cheque issuer(s) were verified. Only after the completion of these necessary verification steps, the cheque clearance was passed for transfer or withdrawal of funds. The entire process of cheque clearance happened in a sequential manner and each step was mandatory for the next step. Different methods were used for extracting such information from the cheque leaflet that depended on the viability and level of accuracy. For example, to extract information from the machine typographic script, we use OCR method as it tends to produce results with higher level of accuracy whereas for hand-written words and numerical values, we can use deep learning based CNN. Similarly, for authenticating the signature(s), we extracted the features using SIFT algorithm and for classification, SVM produced optimum results. To implement these methods, we required noise free image therefore the better idea was to segment the image so as to acquire only the relevant information. </a:t>
            </a: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endParaRPr sz="2000" dirty="0"/>
          </a:p>
        </p:txBody>
      </p:sp>
      <p:sp>
        <p:nvSpPr>
          <p:cNvPr id="378" name="Google Shape;378;p7"/>
          <p:cNvSpPr txBox="1"/>
          <p:nvPr/>
        </p:nvSpPr>
        <p:spPr>
          <a:xfrm>
            <a:off x="515329" y="8646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Lato"/>
                <a:ea typeface="Lato"/>
                <a:cs typeface="Lato"/>
                <a:sym typeface="Lato"/>
              </a:rPr>
              <a:t>ACCORDING TO THE RESEARCH CONTACTED THE SPEED AND ACCURACY IS IMPORTANT BY THE PROPOSSED METHOD WE COULD  GET AN ACCURACY OF ABOUT 99.5 % IN TOTAL  AN PROCESS WITH A GREAT SPEED </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146A6136-4378-4E7A-2F5F-0A0A7849A6E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757800" y="836579"/>
            <a:ext cx="6897868" cy="3657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Jibin Jose</a:t>
            </a: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600</Words>
  <Application>Microsoft Office PowerPoint</Application>
  <PresentationFormat>On-screen Show (16:9)</PresentationFormat>
  <Paragraphs>19</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Lato</vt:lpstr>
      <vt:lpstr>Lato Black</vt:lpstr>
      <vt:lpstr>Calibri</vt:lpstr>
      <vt:lpstr>Trebuchet MS</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jibinjosemadappattu1@outlook.com</cp:lastModifiedBy>
  <cp:revision>2</cp:revision>
  <dcterms:modified xsi:type="dcterms:W3CDTF">2022-08-22T17:11:54Z</dcterms:modified>
</cp:coreProperties>
</file>