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55B34-0750-4203-AFAE-6AA16EEC2B28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98860-02F2-40E7-9B03-441CE7241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91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Billing Amount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Doctor rating by Patient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Billing Amount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Billing Amount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Billing Amount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Billing Amount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Bed_Occupancy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Billing Amount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Billing Amount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Doctor rating by Patient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Billing Amount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Billing Amount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Billing Amount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Billing Amount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Bed_Occupancy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Billing Amount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5f2de1c-676d-4b0a-8e90-93b881954a70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5f2de1c-676d-4b0a-8e90-93b881954a70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Billing Amount ,card ,textbox ,textbox ,Doctor rating by Patient ,Billing Amount ,textbox ,slicer ,slicer ,Billing Amount ,Billing Amount ,textbox ,textbox ,Billing Amount ,textbox ,tableEx ,Bed_Occupancy ,textbox ,Billing Amoun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Patient Healthcare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Billing Amount ,card ,textbox ,textbox ,Doctor rating by Patient ,Billing Amount ,textbox ,slicer ,slicer ,Billing Amount ,Billing Amount ,textbox ,textbox ,Billing Amount ,textbox ,tableEx ,Bed_Occupancy ,textbox ,Billing Amoun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Patient Healthcare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238</Words>
  <Application>Microsoft Office PowerPoint</Application>
  <PresentationFormat>Widescreen</PresentationFormat>
  <Paragraphs>126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Custom Design</vt:lpstr>
      <vt:lpstr>Patient Healthcare Analysis</vt:lpstr>
      <vt:lpstr>Patient Healthcare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Jibi Mariyam</cp:lastModifiedBy>
  <cp:revision>6</cp:revision>
  <dcterms:created xsi:type="dcterms:W3CDTF">2016-09-04T11:54:55Z</dcterms:created>
  <dcterms:modified xsi:type="dcterms:W3CDTF">2025-05-24T08:01:20Z</dcterms:modified>
</cp:coreProperties>
</file>