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093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1E90-BFAD-FA6F-EC9B-87D5892F3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0FD96-B6EA-C5C5-1C28-DE5F2D4DD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C83F-638A-9ECD-7CB1-7FEA110F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09F8-19AA-62FF-3FC8-603A23DD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0233-ADFE-B3A1-4F74-685C969F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76C4-1A03-AD12-7258-E4E6924F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7AA40-2BD5-7B11-89A1-33A999A8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CC9A-4FCB-F3F1-5A54-31EE97E8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AFB7-F1F0-A1C5-EBF0-2ED70A74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09CB-877A-192F-0C18-01555491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8DF7A-9D2C-802F-DAAF-C31227B2E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8DF10-473B-3DE0-6FD8-FC7936AD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8F87-F005-B833-DC8E-2B3049A1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1254-2626-7419-879B-3D5DB668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1886-D952-1BE4-6EFE-ACAE176E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808D-6F16-DAAF-7D30-74544DD6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EA93-A9F1-D907-D23B-D93715DB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9FD3-7E23-8C00-D9F5-60531B5B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AE42-15F6-13DD-E753-9CBA21F6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F949-8AB0-A225-8FA9-F7A4DB7B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CC2D-A1FE-D858-D7CD-8C7F7464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1AF2-D0D6-E966-38CB-445AC4FF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CDEF-C1CE-FB1D-41E8-DB865861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D69A-5A60-2984-FF4E-062E3B7C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872E-082F-84C8-7B26-16C6775C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B442-5B4C-55D4-3DF0-44F00773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ECF2-7A21-BF02-28FC-189FE4478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8C415-33D7-081A-65C3-DF449317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F9C0-4806-4752-8F70-5EF0B62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B76A-6F0B-F60F-8966-5B76F487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BA20-401C-3DE3-FA2F-D4223AA9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A6B7-3051-AF56-57B0-D738EDEF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40F8-B95A-4BED-95A6-26000775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75066-559E-2581-F5F2-4E307C9DE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E6358-914B-6100-0CD3-EB3FF6506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F3422-CA2B-3BDF-C01A-C1A8BC122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31CA8-27D5-F7EB-DA8E-2B3F5B08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384F2-8EF8-F5C8-06C4-E628B267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31B72-05F3-CB9B-9170-C2A726B5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CA79-81F7-66BB-2F9B-48BC7E83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FF9F-ACD7-08C9-8640-F2D4F6E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4612-D821-5206-52CB-8EC8BB21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663A1-ADA1-1DF3-534E-CE1C1A6E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5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6E6A4-C90F-965E-8C52-90F96CAE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BE3B-6BBA-C808-50F6-F1966D50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E1E3B-FEBC-3278-EE89-3E684F1B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CA9B-386C-A180-1C6E-DEFC6FA3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1AC4-A866-2AFF-9E3A-A0E24092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C82CE-BCAF-6D75-5BD4-8EAEA991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76F2C-825A-3B53-7F55-FB29715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C890-B539-FC88-48C2-FCE22C91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E58E-E279-9311-312E-6C62270D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7B24-CF71-FDBC-2228-EE6B00BE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6AABF-9BCB-3B83-5FCC-2CA56676D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6FA43-DF48-3EA5-FEE8-A73912090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FB980-7A74-285F-B9A0-CEE75345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6172-FF84-45CB-48E5-30EE47D0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5CDE-19BE-2841-F070-63A7752A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9A235-5656-C0FE-9F5D-78013014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E2279-6C8C-5E69-40C9-484CE92F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87D0-898A-7582-38B1-AB618DEE4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5B7D3-CD4F-ED46-A6E1-258819CFA258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9BAE-2363-03F0-0FEE-D72BE9B2A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A76B-A35A-80EC-3FCD-F52C34ADD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BE683-8F23-AD49-BC71-EC4006881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F8E-1C58-DA48-FD2E-41A835365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5D115-E338-40F7-E3BF-B974C98C5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John, Jibin</dc:creator>
  <cp:lastModifiedBy>John, Jibin</cp:lastModifiedBy>
  <cp:revision>1</cp:revision>
  <dcterms:created xsi:type="dcterms:W3CDTF">2024-02-28T14:39:39Z</dcterms:created>
  <dcterms:modified xsi:type="dcterms:W3CDTF">2024-02-28T14:40:24Z</dcterms:modified>
</cp:coreProperties>
</file>