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703"/>
  </p:normalViewPr>
  <p:slideViewPr>
    <p:cSldViewPr snapToGrid="0">
      <p:cViewPr varScale="1">
        <p:scale>
          <a:sx n="91" d="100"/>
          <a:sy n="91" d="100"/>
        </p:scale>
        <p:origin x="192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4B11-3B77-C1EE-11C8-C5A2C3D63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48FBA-BF98-27C3-4D5A-1AB89FFFB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8F4E1-00CB-3271-347C-E777CCA9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D2C9-D7F3-A242-9473-4B742F019E5F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77575-CDD5-EFBB-2995-92519F41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2D928-4927-7960-38FB-16A661299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D6EB-1C8D-B240-B6DD-3427839C0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90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5929-C337-64C1-829D-F05BAE58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1C245-C2CD-54B7-F08D-EA745F1E8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0C1FF-84B6-146D-97FC-19AA3F02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D2C9-D7F3-A242-9473-4B742F019E5F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9E38C-9CF8-C84F-5DFA-FA10B9FE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1ADF8-050A-DDCE-AEB4-963A7A3B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D6EB-1C8D-B240-B6DD-3427839C0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7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EB248-3922-EB65-528E-8BDAF28048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74E32-6F06-519A-5379-A548DD1902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70F82-80A2-1352-7A8E-C6BC36F6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D2C9-D7F3-A242-9473-4B742F019E5F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753B9-5A98-B2AD-432A-BC6218EF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C0E94-8D9F-4918-4138-5D6A58FD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D6EB-1C8D-B240-B6DD-3427839C0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1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CD8FA-85F6-F06E-956C-FB162B80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DA58-DE50-0D17-5B34-E1D9522FA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ABE93-4191-740E-329D-9912D004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D2C9-D7F3-A242-9473-4B742F019E5F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5C087-39C5-D808-EDA8-51CE3F48B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19F47-A86B-6FEC-1579-20ABD861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D6EB-1C8D-B240-B6DD-3427839C0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0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AE8A-4085-8DED-F63D-45D1D7BF2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CA7E5-7FB6-5A2B-E9B3-3014B8582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8C54A-E9F6-676A-84C2-B10D2D06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D2C9-D7F3-A242-9473-4B742F019E5F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6C8B2-5997-C2E2-5815-7302C847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610C4-7FA1-C67E-D5EA-7AF994D6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D6EB-1C8D-B240-B6DD-3427839C0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7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FF5A-BBAB-AA36-126F-8D1E8A2F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E2D77-D5E8-536C-BAF5-C66F7E25A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2CE01-E062-BECA-EE40-33D49DB3F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7586F-AAC6-D446-A7B0-9837A17D7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D2C9-D7F3-A242-9473-4B742F019E5F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7D0ED-15F0-73AF-2354-199197C0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F420E-A9DE-B28A-7DDB-E3754448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D6EB-1C8D-B240-B6DD-3427839C0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27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2426-C7CA-2BDB-7434-24FE334E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B2C0B-20BD-0150-0A9A-4A2213F98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ECC58-3B3D-3917-2117-3E1F3C8E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FCA4B-2D7E-FF11-935D-E1FEBB4D4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EEE5E8-F58A-D529-CD64-777F2C6B2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C2C2B-850B-4C4A-2742-A745DEAB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D2C9-D7F3-A242-9473-4B742F019E5F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0C38BA-3483-4BF1-5F77-18B89887F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66ADAC-F0FF-897D-FE99-9C46CF00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D6EB-1C8D-B240-B6DD-3427839C0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1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9EED-FA0B-ED7C-D58C-6ED5CC83C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AAD944-05E5-1CFA-4126-1FC13F05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D2C9-D7F3-A242-9473-4B742F019E5F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6565A-611B-30E4-28F7-2BE53CEA5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DCF03-E239-F89B-281F-9EDAF571F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D6EB-1C8D-B240-B6DD-3427839C0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1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84441-BA0E-8695-F9BF-2D315A45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D2C9-D7F3-A242-9473-4B742F019E5F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E5F5E-EDEA-E12F-F5A8-3CFA340C7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10325-14F3-4C05-7A60-47DAB2B4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D6EB-1C8D-B240-B6DD-3427839C0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5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B6D3-0B2A-048F-D4FC-0299E98D1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94BA-37CD-5226-A851-3BD1F3A8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F0ADC-5515-0DCD-8DDF-014C8C04B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E94E8-09E2-51A5-BBC2-39DB2A779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D2C9-D7F3-A242-9473-4B742F019E5F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1FEEE-ED2C-F7D6-5874-1E537514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22BA6-F62B-C42B-37AE-CA0AE393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D6EB-1C8D-B240-B6DD-3427839C0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8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4173-4B98-0124-BF7D-8076256E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3DB06-A123-144D-45E5-2BC76C929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5CEDA-A4C3-C261-3A35-09ED25B87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47A98-F831-255B-CABC-AD95AFCC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3D2C9-D7F3-A242-9473-4B742F019E5F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85DE6-FF7B-1A46-C12E-8FCA8412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02006-9909-5040-36CD-5D37DE41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AD6EB-1C8D-B240-B6DD-3427839C0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00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0FA79-630A-02CD-3774-3E216C21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68651-98AD-B3FA-FDC2-CDE19AB8F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561D7-EA70-1D1F-8C73-93967DC5D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A3D2C9-D7F3-A242-9473-4B742F019E5F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67D44-4BE5-8561-A812-9305ED73E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5068D-92DB-9106-61F4-D03076349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4AD6EB-1C8D-B240-B6DD-3427839C0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13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8D96-3463-7409-9A8A-A45EEDE34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CDAAD-9BBA-5504-AA1C-DBB49CA910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183A0E-BFCA-8022-D92C-950170E46E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72" t="3838" r="1762" b="11726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03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5A270-1D40-4B17-D2CC-47BCEDDB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9D18482-027E-7201-69D3-430073E95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3648" t="23350" r="2133" b="8757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5170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E511-A2D2-D1AB-CB21-4C7FD308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1AB4D2A-7708-9C2D-57A8-AB9233BF0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3498" t="4526" r="1866" b="11668"/>
          <a:stretch>
            <a:fillRect/>
          </a:stretch>
        </p:blipFill>
        <p:spPr>
          <a:xfrm>
            <a:off x="0" y="1"/>
            <a:ext cx="12192000" cy="6738424"/>
          </a:xfrm>
        </p:spPr>
      </p:pic>
    </p:spTree>
    <p:extLst>
      <p:ext uri="{BB962C8B-B14F-4D97-AF65-F5344CB8AC3E}">
        <p14:creationId xmlns:p14="http://schemas.microsoft.com/office/powerpoint/2010/main" val="254166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88AD-DBDF-7584-6A8D-33C13356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1FC8171-775E-9850-3DDC-4D2045823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3553" t="5893" r="1669" b="11344"/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9550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a8674</dc:creator>
  <cp:lastModifiedBy>a8674</cp:lastModifiedBy>
  <cp:revision>1</cp:revision>
  <dcterms:created xsi:type="dcterms:W3CDTF">2025-10-24T11:44:18Z</dcterms:created>
  <dcterms:modified xsi:type="dcterms:W3CDTF">2025-10-24T11:52:24Z</dcterms:modified>
</cp:coreProperties>
</file>