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5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7ED"/>
    <a:srgbClr val="ABB7C9"/>
    <a:srgbClr val="A1ADBD"/>
    <a:srgbClr val="CDDCF0"/>
    <a:srgbClr val="B8C6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CD8F90F-BC76-2436-70BD-543E63DE597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49DDD5-AAE5-8DE2-CC8E-71D92C9C0E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FF9AD-C101-4CC2-A72B-04D6A4938FFC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8F4634-9988-1826-40B8-611B582A23A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931152-81BC-D38D-1576-D9C2522D9D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7F0BA-CB0C-4987-88B6-B22501047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071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C5090-29A6-5E83-9F83-FF9C18096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880916-7467-46D9-5B3D-B042630D1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B071EF-1555-E0D3-250B-1D1B02456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0802-7E82-478A-90A5-30B86C6BA86F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A969FA-7603-36EB-FC90-48F741B80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A9DE6-FE81-B325-04D7-804D6877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C3C6-E393-4BFA-920F-7711D64CB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709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DB290-03BF-2CCB-89E2-1A5AC5503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697B65-F6C8-33E4-6244-53E6C94BD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67763A-0E8A-F4DE-7020-471F1ACA2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0802-7E82-478A-90A5-30B86C6BA86F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0B6C2E-B341-E21B-1084-CE9C5022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53E24B-36BE-0E0C-0EE8-C47244B4A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C3C6-E393-4BFA-920F-7711D64CB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285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29B1E7-AD4E-C367-2603-F1351B9CBD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58C5A5-0901-90F0-29C3-2F0C4D2BA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A382E8-04D2-00E2-FEEC-3196FE026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0802-7E82-478A-90A5-30B86C6BA86F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D1C2CC-8E56-38FA-1DCC-F055515A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B41BB-102B-1E87-89F3-D11FEFE98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C3C6-E393-4BFA-920F-7711D64CB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03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15717-C50A-E745-1BC0-12DBCC3E3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352C2B-3FBE-8352-5166-294E81760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AA54EC-1D40-D513-5D8B-B6FA6E09D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0802-7E82-478A-90A5-30B86C6BA86F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6B3395-72DD-7C7D-0A35-464F0E69A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717AA-136C-049C-F91E-E564593E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700">
                <a:solidFill>
                  <a:schemeClr val="tx1"/>
                </a:solidFill>
              </a:defRPr>
            </a:lvl1pPr>
          </a:lstStyle>
          <a:p>
            <a:fld id="{EF74C3C6-E393-4BFA-920F-7711D64CB22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EBFA42-44C6-EEDD-C232-FFE74BD7F7F2}"/>
              </a:ext>
            </a:extLst>
          </p:cNvPr>
          <p:cNvSpPr/>
          <p:nvPr userDrawn="1"/>
        </p:nvSpPr>
        <p:spPr>
          <a:xfrm>
            <a:off x="-23150" y="-11575"/>
            <a:ext cx="12215150" cy="6810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166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60641-1186-EAD1-08F4-8B3C11D66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D3ADA4-1208-2768-F4A6-AAA9B5343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8872B0-856D-1C40-1D2A-E6A2AD114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0802-7E82-478A-90A5-30B86C6BA86F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9BB834-235A-0092-8577-CF5C54811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CA6C26-79C8-3305-A648-A78A580B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C3C6-E393-4BFA-920F-7711D64CB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85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27010-BB4C-5D30-82CC-B28398D10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604CEF-2338-C7DE-854F-C83709BB3D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7F285C-AAAE-6931-FA9A-6084820CC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425CB1-5BEE-8803-8866-98B87BE87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0802-7E82-478A-90A5-30B86C6BA86F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F04A1E-FFEC-83E8-2183-61F261515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6423B9-469E-B5DD-9652-A8CB5F557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C3C6-E393-4BFA-920F-7711D64CB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65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37C8E-5E2F-43E9-9630-36612C591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657B61-04DE-5107-4896-917F5DEAC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819576-D9BB-ACFE-E512-C0690C05E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132BCB-1360-C6A8-8222-1C63DEE9EB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E06FB6-7F35-8D39-F58F-6D65A16579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912E25-0037-DC16-0781-EE7D491D8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0802-7E82-478A-90A5-30B86C6BA86F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97C932-17BC-30A3-056D-1700955E2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FEA2FE1-B813-50C8-AC8E-05521156C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C3C6-E393-4BFA-920F-7711D64CB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76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5FE54-9A87-4962-4F92-17CB65364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F42A3C-DC81-C538-41DE-BB63F79A2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0802-7E82-478A-90A5-30B86C6BA86F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8A302A-D3A4-2BDA-58C1-FDD4555E6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DDF863-D06E-E34C-00F0-0CE9CDEA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C3C6-E393-4BFA-920F-7711D64CB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439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28760E-6A11-F4AD-615D-67AF52656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0802-7E82-478A-90A5-30B86C6BA86F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2FC4EF-F7A6-B3B1-D11E-5FAB7B6EF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6FB3E1-B1F3-32BC-662B-61028E0AB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C3C6-E393-4BFA-920F-7711D64CB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29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51893-95ED-A8F5-2C0D-0F8C61C52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D5D388-1B3D-2C88-65AF-9CCF50711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585E6A-EC8F-89A8-9AE9-8B6FB91D1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65A9C4-E444-B4CB-5BCA-C006F562E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0802-7E82-478A-90A5-30B86C6BA86F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170C46-5126-4286-778A-4EF474D6B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04C51F-923E-FEC0-837C-E056D0DB9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C3C6-E393-4BFA-920F-7711D64CB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137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FC681-0C0A-384E-819D-371C3678D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F97A8A-CA76-55BE-79C0-A5229A58C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DBF52A-48A6-331C-1951-511535F41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789FC8-59F3-24ED-B669-9F7C2783A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0802-7E82-478A-90A5-30B86C6BA86F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C9466A-1368-1FAE-0FFB-C4F545EFD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76D05C-0A27-8B63-776E-034B0E64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C3C6-E393-4BFA-920F-7711D64CB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374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93CD9FE-8962-EDE1-49C2-CFD09FF59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11C1EF-EC92-D2A6-E085-16EAD4811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347331-DA2C-7170-65DE-124ED0C20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70802-7E82-478A-90A5-30B86C6BA86F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C45B5C-B338-C269-6C2F-B16BBA2D0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73BE31-E819-71D1-8CA1-250CF8AAD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4C3C6-E393-4BFA-920F-7711D64CB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5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sandbox.io/s/gracious-ritchie-4hpk40?file=/src/index.j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78B5846-2D91-10FC-AE63-F87BFBDE44D2}"/>
              </a:ext>
            </a:extLst>
          </p:cNvPr>
          <p:cNvSpPr/>
          <p:nvPr/>
        </p:nvSpPr>
        <p:spPr>
          <a:xfrm>
            <a:off x="0" y="0"/>
            <a:ext cx="12192000" cy="896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A8CF0C-D7A3-DA90-1DAC-804E9BEAFB34}"/>
              </a:ext>
            </a:extLst>
          </p:cNvPr>
          <p:cNvSpPr txBox="1"/>
          <p:nvPr/>
        </p:nvSpPr>
        <p:spPr>
          <a:xfrm>
            <a:off x="4933025" y="2613392"/>
            <a:ext cx="23259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/>
              <a:t>1</a:t>
            </a:r>
            <a:r>
              <a:rPr lang="ko-KR" altLang="en-US" sz="10000" b="1" dirty="0"/>
              <a:t>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C4444B-5869-DEB5-F63E-5C8863564FC2}"/>
              </a:ext>
            </a:extLst>
          </p:cNvPr>
          <p:cNvSpPr txBox="1"/>
          <p:nvPr/>
        </p:nvSpPr>
        <p:spPr>
          <a:xfrm>
            <a:off x="8463377" y="5981437"/>
            <a:ext cx="3515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조장 </a:t>
            </a:r>
            <a:r>
              <a:rPr lang="en-US" altLang="ko-KR" sz="2000" dirty="0"/>
              <a:t>: </a:t>
            </a:r>
            <a:r>
              <a:rPr lang="ko-KR" altLang="en-US" sz="2000" dirty="0"/>
              <a:t>이선기</a:t>
            </a:r>
            <a:endParaRPr lang="en-US" altLang="ko-KR" sz="2000" dirty="0"/>
          </a:p>
          <a:p>
            <a:r>
              <a:rPr lang="ko-KR" altLang="en-US" sz="2000" dirty="0"/>
              <a:t>팀원 </a:t>
            </a:r>
            <a:r>
              <a:rPr lang="en-US" altLang="ko-KR" sz="2000" dirty="0"/>
              <a:t>: </a:t>
            </a:r>
            <a:r>
              <a:rPr lang="ko-KR" altLang="en-US" sz="2000" dirty="0"/>
              <a:t>임지빈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함석준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이태경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89498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0CCEA66-148E-F178-AFDB-12D72A63A7D3}"/>
              </a:ext>
            </a:extLst>
          </p:cNvPr>
          <p:cNvSpPr txBox="1"/>
          <p:nvPr/>
        </p:nvSpPr>
        <p:spPr>
          <a:xfrm>
            <a:off x="274320" y="1267817"/>
            <a:ext cx="987552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rgbClr val="222222"/>
                </a:solidFill>
                <a:latin typeface="Apple SD Gothic Neo"/>
              </a:rPr>
              <a:t>&lt;</a:t>
            </a:r>
            <a:r>
              <a:rPr lang="ko-KR" altLang="en-US" sz="2500" b="0" i="0" dirty="0">
                <a:solidFill>
                  <a:srgbClr val="222222"/>
                </a:solidFill>
                <a:effectLst/>
                <a:latin typeface="Apple SD Gothic Neo"/>
              </a:rPr>
              <a:t>설명</a:t>
            </a:r>
            <a:r>
              <a:rPr lang="en-US" altLang="ko-KR" sz="2500" dirty="0">
                <a:solidFill>
                  <a:srgbClr val="222222"/>
                </a:solidFill>
                <a:latin typeface="Apple SD Gothic Neo"/>
              </a:rPr>
              <a:t>&gt;</a:t>
            </a:r>
            <a:endParaRPr lang="en-US" altLang="ko-KR" sz="2500" b="0" i="0" dirty="0">
              <a:solidFill>
                <a:srgbClr val="222222"/>
              </a:solidFill>
              <a:effectLst/>
              <a:latin typeface="Apple SD Gothic Neo"/>
            </a:endParaRPr>
          </a:p>
          <a:p>
            <a:r>
              <a:rPr lang="en-US" altLang="ko-KR" sz="2500" dirty="0">
                <a:solidFill>
                  <a:srgbClr val="222222"/>
                </a:solidFill>
                <a:latin typeface="Apple SD Gothic Neo"/>
              </a:rPr>
              <a:t>(1).</a:t>
            </a:r>
            <a:r>
              <a:rPr lang="en-US" altLang="ko-KR" sz="2500" b="0" i="0" dirty="0">
                <a:solidFill>
                  <a:srgbClr val="222222"/>
                </a:solidFill>
                <a:effectLst/>
                <a:latin typeface="Apple SD Gothic Neo"/>
              </a:rPr>
              <a:t> </a:t>
            </a:r>
            <a:r>
              <a:rPr lang="ko-KR" altLang="en-US" sz="2500" b="0" i="0" dirty="0">
                <a:solidFill>
                  <a:srgbClr val="222222"/>
                </a:solidFill>
                <a:effectLst/>
                <a:latin typeface="Apple SD Gothic Neo"/>
              </a:rPr>
              <a:t>냄비에 물을 올린다</a:t>
            </a:r>
            <a:r>
              <a:rPr lang="en-US" altLang="ko-KR" sz="2500" b="0" i="0" dirty="0">
                <a:solidFill>
                  <a:srgbClr val="222222"/>
                </a:solidFill>
                <a:effectLst/>
                <a:latin typeface="Apple SD Gothic Neo"/>
              </a:rPr>
              <a:t>. </a:t>
            </a:r>
            <a:endParaRPr lang="en-US" altLang="ko-KR" sz="2500" dirty="0">
              <a:solidFill>
                <a:srgbClr val="222222"/>
              </a:solidFill>
              <a:latin typeface="Apple SD Gothic Neo"/>
            </a:endParaRPr>
          </a:p>
          <a:p>
            <a:r>
              <a:rPr lang="en-US" altLang="ko-KR" sz="2500" dirty="0">
                <a:solidFill>
                  <a:srgbClr val="222222"/>
                </a:solidFill>
                <a:latin typeface="Apple SD Gothic Neo"/>
              </a:rPr>
              <a:t>(2). </a:t>
            </a:r>
            <a:r>
              <a:rPr lang="ko-KR" altLang="en-US" sz="2500" dirty="0">
                <a:solidFill>
                  <a:srgbClr val="222222"/>
                </a:solidFill>
                <a:latin typeface="Apple SD Gothic Neo"/>
              </a:rPr>
              <a:t>물이 끓고 있는 중간에 </a:t>
            </a:r>
            <a:r>
              <a:rPr lang="ko-KR" altLang="en-US" sz="2500" b="0" i="0" dirty="0">
                <a:solidFill>
                  <a:srgbClr val="222222"/>
                </a:solidFill>
                <a:effectLst/>
                <a:latin typeface="Apple SD Gothic Neo"/>
              </a:rPr>
              <a:t>담배를 피고 온다</a:t>
            </a:r>
            <a:r>
              <a:rPr lang="en-US" altLang="ko-KR" sz="2500" b="0" i="0" dirty="0">
                <a:solidFill>
                  <a:srgbClr val="222222"/>
                </a:solidFill>
                <a:effectLst/>
                <a:latin typeface="Apple SD Gothic Neo"/>
              </a:rPr>
              <a:t>. </a:t>
            </a:r>
          </a:p>
          <a:p>
            <a:r>
              <a:rPr lang="en-US" altLang="ko-KR" sz="2500" dirty="0">
                <a:solidFill>
                  <a:srgbClr val="222222"/>
                </a:solidFill>
                <a:latin typeface="Apple SD Gothic Neo"/>
              </a:rPr>
              <a:t>(3). </a:t>
            </a:r>
            <a:r>
              <a:rPr lang="ko-KR" altLang="en-US" sz="2500" b="0" i="0" dirty="0">
                <a:solidFill>
                  <a:srgbClr val="222222"/>
                </a:solidFill>
                <a:effectLst/>
                <a:latin typeface="Apple SD Gothic Neo"/>
              </a:rPr>
              <a:t>끓는 시간 동안 친구가 랜덤으로 찾아온다</a:t>
            </a:r>
            <a:r>
              <a:rPr lang="en-US" altLang="ko-KR" sz="2500" b="0" i="0" dirty="0">
                <a:solidFill>
                  <a:srgbClr val="222222"/>
                </a:solidFill>
                <a:effectLst/>
                <a:latin typeface="Apple SD Gothic Neo"/>
              </a:rPr>
              <a:t>(0~5</a:t>
            </a:r>
            <a:r>
              <a:rPr lang="ko-KR" altLang="en-US" sz="2500" b="0" i="0" dirty="0">
                <a:solidFill>
                  <a:srgbClr val="222222"/>
                </a:solidFill>
                <a:effectLst/>
                <a:latin typeface="Apple SD Gothic Neo"/>
              </a:rPr>
              <a:t>명</a:t>
            </a:r>
            <a:r>
              <a:rPr lang="en-US" altLang="ko-KR" sz="2500" b="0" i="0" dirty="0">
                <a:solidFill>
                  <a:srgbClr val="222222"/>
                </a:solidFill>
                <a:effectLst/>
                <a:latin typeface="Apple SD Gothic Neo"/>
              </a:rPr>
              <a:t>)) </a:t>
            </a:r>
          </a:p>
          <a:p>
            <a:r>
              <a:rPr lang="en-US" altLang="ko-KR" sz="2500" dirty="0">
                <a:solidFill>
                  <a:srgbClr val="222222"/>
                </a:solidFill>
                <a:latin typeface="Apple SD Gothic Neo"/>
              </a:rPr>
              <a:t>(4). </a:t>
            </a:r>
            <a:r>
              <a:rPr lang="ko-KR" altLang="en-US" sz="2500" b="0" i="0" dirty="0">
                <a:solidFill>
                  <a:srgbClr val="222222"/>
                </a:solidFill>
                <a:effectLst/>
                <a:latin typeface="Apple SD Gothic Neo"/>
              </a:rPr>
              <a:t>친구들은 선호하는 </a:t>
            </a:r>
            <a:r>
              <a:rPr lang="ko-KR" altLang="en-US" sz="2500" dirty="0">
                <a:solidFill>
                  <a:srgbClr val="222222"/>
                </a:solidFill>
                <a:latin typeface="Apple SD Gothic Neo"/>
              </a:rPr>
              <a:t>종류별</a:t>
            </a:r>
            <a:r>
              <a:rPr lang="ko-KR" altLang="en-US" sz="2500" b="0" i="0" dirty="0">
                <a:solidFill>
                  <a:srgbClr val="222222"/>
                </a:solidFill>
                <a:effectLst/>
                <a:latin typeface="Apple SD Gothic Neo"/>
              </a:rPr>
              <a:t> 라면이 있다</a:t>
            </a:r>
            <a:r>
              <a:rPr lang="en-US" altLang="ko-KR" sz="2500" b="0" i="0" dirty="0">
                <a:solidFill>
                  <a:srgbClr val="222222"/>
                </a:solidFill>
                <a:effectLst/>
                <a:latin typeface="Apple SD Gothic Neo"/>
              </a:rPr>
              <a:t>. (</a:t>
            </a:r>
            <a:r>
              <a:rPr lang="ko-KR" altLang="en-US" sz="2500" b="0" i="0" dirty="0">
                <a:solidFill>
                  <a:srgbClr val="222222"/>
                </a:solidFill>
                <a:effectLst/>
                <a:latin typeface="Apple SD Gothic Neo"/>
              </a:rPr>
              <a:t>최대 </a:t>
            </a:r>
            <a:r>
              <a:rPr lang="en-US" altLang="ko-KR" sz="2500" b="0" i="0" dirty="0">
                <a:solidFill>
                  <a:srgbClr val="222222"/>
                </a:solidFill>
                <a:effectLst/>
                <a:latin typeface="Apple SD Gothic Neo"/>
              </a:rPr>
              <a:t>10</a:t>
            </a:r>
            <a:r>
              <a:rPr lang="ko-KR" altLang="en-US" sz="2500" b="0" i="0" dirty="0">
                <a:solidFill>
                  <a:srgbClr val="222222"/>
                </a:solidFill>
                <a:effectLst/>
                <a:latin typeface="Apple SD Gothic Neo"/>
              </a:rPr>
              <a:t>종류</a:t>
            </a:r>
            <a:r>
              <a:rPr lang="en-US" altLang="ko-KR" sz="2500" b="0" i="0" dirty="0">
                <a:solidFill>
                  <a:srgbClr val="222222"/>
                </a:solidFill>
                <a:effectLst/>
                <a:latin typeface="Apple SD Gothic Neo"/>
              </a:rPr>
              <a:t>) </a:t>
            </a:r>
          </a:p>
          <a:p>
            <a:r>
              <a:rPr lang="en-US" altLang="ko-KR" sz="2500" dirty="0">
                <a:solidFill>
                  <a:srgbClr val="222222"/>
                </a:solidFill>
                <a:latin typeface="Apple SD Gothic Neo"/>
              </a:rPr>
              <a:t>(5). </a:t>
            </a:r>
            <a:r>
              <a:rPr lang="ko-KR" altLang="en-US" sz="2500" b="0" i="0" dirty="0">
                <a:solidFill>
                  <a:srgbClr val="222222"/>
                </a:solidFill>
                <a:effectLst/>
                <a:latin typeface="Apple SD Gothic Neo"/>
              </a:rPr>
              <a:t>물</a:t>
            </a:r>
            <a:r>
              <a:rPr lang="en-US" altLang="ko-KR" sz="2500" b="0" i="0" dirty="0">
                <a:solidFill>
                  <a:srgbClr val="222222"/>
                </a:solidFill>
                <a:effectLst/>
                <a:latin typeface="Apple SD Gothic Neo"/>
              </a:rPr>
              <a:t>(500ml)</a:t>
            </a:r>
            <a:r>
              <a:rPr lang="ko-KR" altLang="en-US" sz="2500" b="0" i="0" dirty="0">
                <a:solidFill>
                  <a:srgbClr val="222222"/>
                </a:solidFill>
                <a:effectLst/>
                <a:latin typeface="Apple SD Gothic Neo"/>
              </a:rPr>
              <a:t>을 인원수 만큼 넣어준다</a:t>
            </a:r>
            <a:r>
              <a:rPr lang="en-US" altLang="ko-KR" sz="2500" b="0" i="0" dirty="0">
                <a:solidFill>
                  <a:srgbClr val="222222"/>
                </a:solidFill>
                <a:effectLst/>
                <a:latin typeface="Apple SD Gothic Neo"/>
              </a:rPr>
              <a:t>. </a:t>
            </a:r>
          </a:p>
          <a:p>
            <a:r>
              <a:rPr lang="en-US" altLang="ko-KR" sz="2500" dirty="0">
                <a:solidFill>
                  <a:srgbClr val="222222"/>
                </a:solidFill>
                <a:latin typeface="Apple SD Gothic Neo"/>
              </a:rPr>
              <a:t>(6). </a:t>
            </a:r>
            <a:r>
              <a:rPr lang="ko-KR" altLang="en-US" sz="2500" b="0" i="0" dirty="0">
                <a:solidFill>
                  <a:srgbClr val="222222"/>
                </a:solidFill>
                <a:effectLst/>
                <a:latin typeface="Apple SD Gothic Neo"/>
              </a:rPr>
              <a:t>가장 많이 선호하는 라면을 인원수 만큼 끓인다</a:t>
            </a:r>
            <a:r>
              <a:rPr lang="en-US" altLang="ko-KR" sz="2500" b="0" i="0" dirty="0">
                <a:solidFill>
                  <a:srgbClr val="222222"/>
                </a:solidFill>
                <a:effectLst/>
                <a:latin typeface="Apple SD Gothic Neo"/>
              </a:rPr>
              <a:t>. </a:t>
            </a:r>
          </a:p>
          <a:p>
            <a:endParaRPr lang="en-US" altLang="ko-KR" sz="2500" dirty="0">
              <a:solidFill>
                <a:srgbClr val="222222"/>
              </a:solidFill>
              <a:latin typeface="Apple SD Gothic Neo"/>
            </a:endParaRPr>
          </a:p>
          <a:p>
            <a:endParaRPr lang="en-US" altLang="ko-KR" sz="2500" b="0" i="0" dirty="0">
              <a:solidFill>
                <a:srgbClr val="222222"/>
              </a:solidFill>
              <a:effectLst/>
              <a:latin typeface="Apple SD Gothic Neo"/>
            </a:endParaRPr>
          </a:p>
          <a:p>
            <a:r>
              <a:rPr lang="en-US" altLang="ko-KR" sz="2500" dirty="0">
                <a:solidFill>
                  <a:srgbClr val="222222"/>
                </a:solidFill>
                <a:latin typeface="Apple SD Gothic Neo"/>
              </a:rPr>
              <a:t>&lt;</a:t>
            </a:r>
            <a:r>
              <a:rPr lang="ko-KR" altLang="en-US" sz="2500" b="0" i="0" dirty="0">
                <a:solidFill>
                  <a:srgbClr val="222222"/>
                </a:solidFill>
                <a:effectLst/>
                <a:latin typeface="Apple SD Gothic Neo"/>
              </a:rPr>
              <a:t>개발사항</a:t>
            </a:r>
            <a:r>
              <a:rPr lang="en-US" altLang="ko-KR" sz="2500" b="0" i="0" dirty="0">
                <a:solidFill>
                  <a:srgbClr val="222222"/>
                </a:solidFill>
                <a:effectLst/>
                <a:latin typeface="Apple SD Gothic Neo"/>
              </a:rPr>
              <a:t>&gt;</a:t>
            </a:r>
            <a:r>
              <a:rPr lang="ko-KR" altLang="en-US" sz="2500" b="0" i="0" dirty="0">
                <a:solidFill>
                  <a:srgbClr val="222222"/>
                </a:solidFill>
                <a:effectLst/>
                <a:latin typeface="Apple SD Gothic Neo"/>
              </a:rPr>
              <a:t> </a:t>
            </a:r>
            <a:endParaRPr lang="en-US" altLang="ko-KR" sz="2500" b="0" i="0" dirty="0">
              <a:solidFill>
                <a:srgbClr val="222222"/>
              </a:solidFill>
              <a:effectLst/>
              <a:latin typeface="Apple SD Gothic Neo"/>
            </a:endParaRPr>
          </a:p>
          <a:p>
            <a:r>
              <a:rPr lang="en-US" altLang="ko-KR" sz="2500" dirty="0">
                <a:solidFill>
                  <a:srgbClr val="222222"/>
                </a:solidFill>
                <a:latin typeface="Apple SD Gothic Neo"/>
              </a:rPr>
              <a:t>(1). </a:t>
            </a:r>
            <a:r>
              <a:rPr lang="ko-KR" altLang="en-US" sz="2500" b="0" i="0" dirty="0">
                <a:solidFill>
                  <a:srgbClr val="222222"/>
                </a:solidFill>
                <a:effectLst/>
                <a:latin typeface="Apple SD Gothic Neo"/>
              </a:rPr>
              <a:t>친구들을 객체</a:t>
            </a:r>
            <a:r>
              <a:rPr lang="en-US" altLang="ko-KR" sz="2500" b="0" i="0" dirty="0">
                <a:solidFill>
                  <a:srgbClr val="222222"/>
                </a:solidFill>
                <a:effectLst/>
                <a:latin typeface="Apple SD Gothic Neo"/>
              </a:rPr>
              <a:t>(</a:t>
            </a:r>
            <a:r>
              <a:rPr lang="ko-KR" altLang="en-US" sz="2500" b="0" i="0" dirty="0">
                <a:solidFill>
                  <a:srgbClr val="222222"/>
                </a:solidFill>
                <a:effectLst/>
                <a:latin typeface="Apple SD Gothic Neo"/>
              </a:rPr>
              <a:t>이름과 선호 라면</a:t>
            </a:r>
            <a:r>
              <a:rPr lang="en-US" altLang="ko-KR" sz="2500" b="0" i="0" dirty="0">
                <a:solidFill>
                  <a:srgbClr val="222222"/>
                </a:solidFill>
                <a:effectLst/>
                <a:latin typeface="Apple SD Gothic Neo"/>
              </a:rPr>
              <a:t>), </a:t>
            </a:r>
            <a:r>
              <a:rPr lang="ko-KR" altLang="en-US" sz="2500" b="0" i="0" dirty="0">
                <a:solidFill>
                  <a:srgbClr val="222222"/>
                </a:solidFill>
                <a:effectLst/>
                <a:latin typeface="Apple SD Gothic Neo"/>
              </a:rPr>
              <a:t>배열 </a:t>
            </a:r>
            <a:r>
              <a:rPr lang="en-US" altLang="ko-KR" sz="2500" b="0" i="0" dirty="0">
                <a:solidFill>
                  <a:srgbClr val="222222"/>
                </a:solidFill>
                <a:effectLst/>
                <a:latin typeface="Apple SD Gothic Neo"/>
              </a:rPr>
              <a:t>or </a:t>
            </a:r>
            <a:r>
              <a:rPr lang="ko-KR" altLang="en-US" sz="2500" b="0" i="0" dirty="0">
                <a:solidFill>
                  <a:srgbClr val="222222"/>
                </a:solidFill>
                <a:effectLst/>
                <a:latin typeface="Apple SD Gothic Neo"/>
              </a:rPr>
              <a:t>객체</a:t>
            </a:r>
            <a:r>
              <a:rPr lang="en-US" altLang="ko-KR" sz="2500" b="0" i="0" dirty="0">
                <a:solidFill>
                  <a:srgbClr val="222222"/>
                </a:solidFill>
                <a:effectLst/>
                <a:latin typeface="Apple SD Gothic Neo"/>
              </a:rPr>
              <a:t>(</a:t>
            </a:r>
            <a:r>
              <a:rPr lang="ko-KR" altLang="en-US" sz="2500" b="0" i="0" dirty="0">
                <a:solidFill>
                  <a:srgbClr val="222222"/>
                </a:solidFill>
                <a:effectLst/>
                <a:latin typeface="Apple SD Gothic Neo"/>
              </a:rPr>
              <a:t>라면</a:t>
            </a:r>
            <a:r>
              <a:rPr lang="en-US" altLang="ko-KR" sz="2500" b="0" i="0" dirty="0">
                <a:solidFill>
                  <a:srgbClr val="222222"/>
                </a:solidFill>
                <a:effectLst/>
                <a:latin typeface="Apple SD Gothic Neo"/>
              </a:rPr>
              <a:t>)</a:t>
            </a:r>
            <a:r>
              <a:rPr lang="ko-KR" altLang="en-US" sz="2500" b="0" i="0" dirty="0">
                <a:solidFill>
                  <a:srgbClr val="222222"/>
                </a:solidFill>
                <a:effectLst/>
                <a:latin typeface="Apple SD Gothic Neo"/>
              </a:rPr>
              <a:t>로 만든다</a:t>
            </a:r>
            <a:r>
              <a:rPr lang="en-US" altLang="ko-KR" sz="2500" b="0" i="0" dirty="0">
                <a:solidFill>
                  <a:srgbClr val="222222"/>
                </a:solidFill>
                <a:effectLst/>
                <a:latin typeface="Apple SD Gothic Neo"/>
              </a:rPr>
              <a:t>.</a:t>
            </a:r>
          </a:p>
          <a:p>
            <a:r>
              <a:rPr lang="en-US" altLang="ko-KR" sz="2500" b="0" i="0" dirty="0">
                <a:solidFill>
                  <a:srgbClr val="222222"/>
                </a:solidFill>
                <a:effectLst/>
                <a:latin typeface="Apple SD Gothic Neo"/>
              </a:rPr>
              <a:t> + </a:t>
            </a:r>
            <a:r>
              <a:rPr lang="ko-KR" altLang="en-US" sz="2500" b="0" i="0" dirty="0">
                <a:solidFill>
                  <a:srgbClr val="222222"/>
                </a:solidFill>
                <a:effectLst/>
                <a:latin typeface="Apple SD Gothic Neo"/>
              </a:rPr>
              <a:t>추가 </a:t>
            </a:r>
            <a:r>
              <a:rPr lang="en-US" altLang="ko-KR" sz="2500" b="0" i="0" dirty="0">
                <a:solidFill>
                  <a:srgbClr val="222222"/>
                </a:solidFill>
                <a:effectLst/>
                <a:latin typeface="Apple SD Gothic Neo"/>
              </a:rPr>
              <a:t>: </a:t>
            </a:r>
            <a:r>
              <a:rPr lang="ko-KR" altLang="en-US" sz="2500" b="0" i="0" dirty="0">
                <a:solidFill>
                  <a:srgbClr val="222222"/>
                </a:solidFill>
                <a:effectLst/>
                <a:latin typeface="Apple SD Gothic Neo"/>
              </a:rPr>
              <a:t>김치여부 </a:t>
            </a:r>
            <a:endParaRPr lang="en-US" altLang="ko-KR" sz="2500" b="0" i="0" dirty="0">
              <a:solidFill>
                <a:srgbClr val="222222"/>
              </a:solidFill>
              <a:effectLst/>
              <a:latin typeface="Apple SD Gothic Neo"/>
            </a:endParaRPr>
          </a:p>
          <a:p>
            <a:r>
              <a:rPr lang="en-US" altLang="ko-KR" sz="2500" dirty="0">
                <a:solidFill>
                  <a:srgbClr val="222222"/>
                </a:solidFill>
                <a:latin typeface="Apple SD Gothic Neo"/>
              </a:rPr>
              <a:t>(2). </a:t>
            </a:r>
            <a:r>
              <a:rPr lang="ko-KR" altLang="en-US" sz="2500" b="0" i="0" dirty="0">
                <a:solidFill>
                  <a:srgbClr val="222222"/>
                </a:solidFill>
                <a:effectLst/>
                <a:latin typeface="Apple SD Gothic Neo"/>
              </a:rPr>
              <a:t>담배 피는 동작</a:t>
            </a:r>
            <a:r>
              <a:rPr lang="en-US" altLang="ko-KR" sz="2500" b="0" i="0" dirty="0">
                <a:solidFill>
                  <a:srgbClr val="222222"/>
                </a:solidFill>
                <a:effectLst/>
                <a:latin typeface="Apple SD Gothic Neo"/>
              </a:rPr>
              <a:t>, </a:t>
            </a:r>
            <a:r>
              <a:rPr lang="ko-KR" altLang="en-US" sz="2500" b="0" i="0" dirty="0">
                <a:solidFill>
                  <a:srgbClr val="222222"/>
                </a:solidFill>
                <a:effectLst/>
                <a:latin typeface="Apple SD Gothic Neo"/>
              </a:rPr>
              <a:t>물 올리는 동작 </a:t>
            </a:r>
            <a:r>
              <a:rPr lang="ko-KR" altLang="en-US" sz="2500" b="0" i="0" dirty="0" err="1">
                <a:solidFill>
                  <a:srgbClr val="222222"/>
                </a:solidFill>
                <a:effectLst/>
                <a:latin typeface="Apple SD Gothic Neo"/>
              </a:rPr>
              <a:t>매소드</a:t>
            </a:r>
            <a:r>
              <a:rPr lang="en-US" altLang="ko-KR" sz="2500" b="0" i="0" dirty="0">
                <a:solidFill>
                  <a:srgbClr val="222222"/>
                </a:solidFill>
                <a:effectLst/>
                <a:latin typeface="Apple SD Gothic Neo"/>
              </a:rPr>
              <a:t>, </a:t>
            </a:r>
            <a:r>
              <a:rPr lang="ko-KR" altLang="en-US" sz="2500" b="0" i="0" dirty="0">
                <a:solidFill>
                  <a:srgbClr val="222222"/>
                </a:solidFill>
                <a:effectLst/>
                <a:latin typeface="Apple SD Gothic Neo"/>
              </a:rPr>
              <a:t>재료 넣는 </a:t>
            </a:r>
            <a:r>
              <a:rPr lang="ko-KR" altLang="en-US" sz="2500" b="0" i="0" dirty="0" err="1">
                <a:solidFill>
                  <a:srgbClr val="222222"/>
                </a:solidFill>
                <a:effectLst/>
                <a:latin typeface="Apple SD Gothic Neo"/>
              </a:rPr>
              <a:t>매소드</a:t>
            </a:r>
            <a:r>
              <a:rPr lang="ko-KR" altLang="en-US" sz="2500" b="0" i="0" dirty="0">
                <a:solidFill>
                  <a:srgbClr val="222222"/>
                </a:solidFill>
                <a:effectLst/>
                <a:latin typeface="Apple SD Gothic Neo"/>
              </a:rPr>
              <a:t> </a:t>
            </a:r>
            <a:endParaRPr lang="ko-KR" altLang="en-US" sz="25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E1B696-B85F-A6BF-D547-2E82782F2EC1}"/>
              </a:ext>
            </a:extLst>
          </p:cNvPr>
          <p:cNvSpPr txBox="1"/>
          <p:nvPr/>
        </p:nvSpPr>
        <p:spPr>
          <a:xfrm>
            <a:off x="467360" y="335280"/>
            <a:ext cx="157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+mj-ea"/>
                <a:ea typeface="+mj-ea"/>
              </a:rPr>
              <a:t>라면</a:t>
            </a:r>
            <a:r>
              <a:rPr lang="ko-KR" altLang="en-US" sz="3500" dirty="0"/>
              <a:t> 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9726BE6-E952-D78B-3D9A-38AE1BCD8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738" y="335280"/>
            <a:ext cx="4493748" cy="253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212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FA7074C9-4E3E-90B9-5942-19878BD00B82}"/>
              </a:ext>
            </a:extLst>
          </p:cNvPr>
          <p:cNvSpPr txBox="1"/>
          <p:nvPr/>
        </p:nvSpPr>
        <p:spPr>
          <a:xfrm>
            <a:off x="0" y="0"/>
            <a:ext cx="410901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900" b="1" dirty="0"/>
              <a:t>(1) </a:t>
            </a:r>
            <a:r>
              <a:rPr lang="ko-KR" altLang="en-US" sz="3900" b="1" dirty="0"/>
              <a:t>객체 생성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BA7AF2C8-77FE-74AC-B448-0057071782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9" t="7727" r="10539" b="7727"/>
          <a:stretch/>
        </p:blipFill>
        <p:spPr>
          <a:xfrm>
            <a:off x="595990" y="1056054"/>
            <a:ext cx="3247374" cy="5081672"/>
          </a:xfrm>
          <a:prstGeom prst="roundRect">
            <a:avLst>
              <a:gd name="adj" fmla="val 275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25308E54-C6DE-56C7-5327-3E24434C73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0" t="13840" r="49795" b="13840"/>
          <a:stretch/>
        </p:blipFill>
        <p:spPr>
          <a:xfrm>
            <a:off x="4444678" y="1056054"/>
            <a:ext cx="3116716" cy="4304856"/>
          </a:xfrm>
          <a:prstGeom prst="roundRect">
            <a:avLst>
              <a:gd name="adj" fmla="val 384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EE241B3-79C8-EDBA-DA90-32259A19A802}"/>
              </a:ext>
            </a:extLst>
          </p:cNvPr>
          <p:cNvSpPr txBox="1"/>
          <p:nvPr/>
        </p:nvSpPr>
        <p:spPr>
          <a:xfrm>
            <a:off x="-24564" y="0"/>
            <a:ext cx="399609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/>
                </a:solidFill>
              </a:rPr>
              <a:t>(1) </a:t>
            </a:r>
            <a:r>
              <a:rPr lang="ko-KR" altLang="en-US" sz="3500" dirty="0">
                <a:solidFill>
                  <a:schemeClr val="bg1"/>
                </a:solidFill>
              </a:rPr>
              <a:t>객체 생성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0D8E7E-C15F-F2AF-831E-19F136B10F5C}"/>
              </a:ext>
            </a:extLst>
          </p:cNvPr>
          <p:cNvSpPr txBox="1"/>
          <p:nvPr/>
        </p:nvSpPr>
        <p:spPr>
          <a:xfrm>
            <a:off x="8035387" y="969185"/>
            <a:ext cx="372449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500" dirty="0"/>
              <a:t>객체를 통해 친구들의 이름과 라면 종류를 </a:t>
            </a:r>
            <a:endParaRPr lang="en-US" altLang="ko-KR" sz="2500" dirty="0"/>
          </a:p>
          <a:p>
            <a:r>
              <a:rPr lang="ko-KR" altLang="en-US" sz="2500" dirty="0"/>
              <a:t>   생성합니다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9454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688B7FBF-E5DE-5EDC-9B91-8353E567FBFA}"/>
              </a:ext>
            </a:extLst>
          </p:cNvPr>
          <p:cNvSpPr txBox="1"/>
          <p:nvPr/>
        </p:nvSpPr>
        <p:spPr>
          <a:xfrm>
            <a:off x="0" y="0"/>
            <a:ext cx="410901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900" b="1" dirty="0"/>
              <a:t>(2) </a:t>
            </a:r>
            <a:endParaRPr lang="ko-KR" altLang="en-US" sz="3900" b="1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73B37804-5F83-4E53-4407-DCC4F1411A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4" t="18465" r="9294" b="18465"/>
          <a:stretch/>
        </p:blipFill>
        <p:spPr>
          <a:xfrm>
            <a:off x="6293648" y="1086406"/>
            <a:ext cx="5570429" cy="2349256"/>
          </a:xfrm>
          <a:prstGeom prst="roundRect">
            <a:avLst>
              <a:gd name="adj" fmla="val 3018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17F0E839-567F-08AF-1FEF-10A6262F88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3" t="15891" r="9653" b="15891"/>
          <a:stretch/>
        </p:blipFill>
        <p:spPr>
          <a:xfrm>
            <a:off x="332688" y="1068397"/>
            <a:ext cx="5570429" cy="2875617"/>
          </a:xfrm>
          <a:prstGeom prst="roundRect">
            <a:avLst>
              <a:gd name="adj" fmla="val 3042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C1C6CD7-CA9B-4204-B683-B3923BA7BA31}"/>
              </a:ext>
            </a:extLst>
          </p:cNvPr>
          <p:cNvSpPr txBox="1"/>
          <p:nvPr/>
        </p:nvSpPr>
        <p:spPr>
          <a:xfrm>
            <a:off x="-24564" y="0"/>
            <a:ext cx="399609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/>
                </a:solidFill>
              </a:rPr>
              <a:t>(2) </a:t>
            </a:r>
            <a:r>
              <a:rPr lang="ko-KR" altLang="en-US" sz="3500" dirty="0">
                <a:solidFill>
                  <a:schemeClr val="bg1"/>
                </a:solidFill>
              </a:rPr>
              <a:t>클래스 생성</a:t>
            </a:r>
            <a:r>
              <a:rPr lang="en-US" altLang="ko-KR" sz="3500" dirty="0">
                <a:solidFill>
                  <a:schemeClr val="bg1"/>
                </a:solidFill>
              </a:rPr>
              <a:t> </a:t>
            </a:r>
            <a:endParaRPr lang="ko-KR" altLang="en-US" sz="35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9A7D76-18B4-58ED-B52B-BE81FE274E5D}"/>
              </a:ext>
            </a:extLst>
          </p:cNvPr>
          <p:cNvSpPr txBox="1"/>
          <p:nvPr/>
        </p:nvSpPr>
        <p:spPr>
          <a:xfrm>
            <a:off x="332687" y="4127803"/>
            <a:ext cx="56774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500" b="1" dirty="0"/>
              <a:t>클래스를 통해 메소드를 실행순서를 정해준다</a:t>
            </a:r>
            <a:r>
              <a:rPr lang="en-US" altLang="ko-KR" sz="2500" b="1" dirty="0"/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2D03C0-788F-E1BC-4B96-329C6892DE67}"/>
              </a:ext>
            </a:extLst>
          </p:cNvPr>
          <p:cNvSpPr txBox="1"/>
          <p:nvPr/>
        </p:nvSpPr>
        <p:spPr>
          <a:xfrm>
            <a:off x="6357207" y="3627630"/>
            <a:ext cx="48109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500" b="1" dirty="0" err="1"/>
              <a:t>setTime</a:t>
            </a:r>
            <a:r>
              <a:rPr lang="ko-KR" altLang="en-US" sz="2500" b="1" dirty="0"/>
              <a:t>을 통해 </a:t>
            </a:r>
            <a:r>
              <a:rPr lang="en-US" altLang="ko-KR" sz="2500" b="1" dirty="0"/>
              <a:t>5</a:t>
            </a:r>
            <a:r>
              <a:rPr lang="ko-KR" altLang="en-US" sz="2500" b="1" dirty="0"/>
              <a:t>초의 시간을 설정한다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5258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5552A04-D81E-BFA0-CF4E-20B0261CE104}"/>
              </a:ext>
            </a:extLst>
          </p:cNvPr>
          <p:cNvSpPr txBox="1"/>
          <p:nvPr/>
        </p:nvSpPr>
        <p:spPr>
          <a:xfrm>
            <a:off x="0" y="0"/>
            <a:ext cx="410901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900" b="1" dirty="0"/>
              <a:t>(3) </a:t>
            </a:r>
            <a:endParaRPr lang="ko-KR" altLang="en-US" sz="39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A3BB48-A326-E48C-2EEF-ADAA327B9ABC}"/>
              </a:ext>
            </a:extLst>
          </p:cNvPr>
          <p:cNvSpPr txBox="1"/>
          <p:nvPr/>
        </p:nvSpPr>
        <p:spPr>
          <a:xfrm>
            <a:off x="0" y="0"/>
            <a:ext cx="410901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900" dirty="0">
                <a:solidFill>
                  <a:schemeClr val="bg1"/>
                </a:solidFill>
              </a:rPr>
              <a:t>(3) </a:t>
            </a:r>
            <a:r>
              <a:rPr lang="ko-KR" altLang="en-US" sz="3900" dirty="0">
                <a:solidFill>
                  <a:schemeClr val="bg1"/>
                </a:solidFill>
              </a:rPr>
              <a:t>비동기적 실행</a:t>
            </a:r>
            <a:endParaRPr lang="en-US" altLang="ko-KR" sz="3900" dirty="0">
              <a:solidFill>
                <a:schemeClr val="bg1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056A7599-9A85-827E-4856-6E3F410DDF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4" t="14863" r="9414" b="14863"/>
          <a:stretch/>
        </p:blipFill>
        <p:spPr>
          <a:xfrm>
            <a:off x="6383650" y="933038"/>
            <a:ext cx="5247190" cy="3118102"/>
          </a:xfrm>
          <a:prstGeom prst="roundRect">
            <a:avLst>
              <a:gd name="adj" fmla="val 25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DEA95CA-8A2F-D10B-1CE9-0DCC44F23BB9}"/>
              </a:ext>
            </a:extLst>
          </p:cNvPr>
          <p:cNvSpPr txBox="1"/>
          <p:nvPr/>
        </p:nvSpPr>
        <p:spPr>
          <a:xfrm>
            <a:off x="6383649" y="4229535"/>
            <a:ext cx="49975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500" b="1" dirty="0"/>
              <a:t>Promise</a:t>
            </a:r>
            <a:r>
              <a:rPr lang="ko-KR" altLang="en-US" sz="2500" b="1" dirty="0"/>
              <a:t>를 통해 </a:t>
            </a:r>
            <a:r>
              <a:rPr lang="en-US" altLang="ko-KR" sz="2500" b="1" dirty="0"/>
              <a:t>＂</a:t>
            </a:r>
            <a:r>
              <a:rPr lang="ko-KR" altLang="en-US" sz="2500" b="1" dirty="0"/>
              <a:t>담배 </a:t>
            </a:r>
            <a:r>
              <a:rPr lang="en-US" altLang="ko-KR" sz="2500" b="1" dirty="0"/>
              <a:t>”</a:t>
            </a:r>
            <a:r>
              <a:rPr lang="ko-KR" altLang="en-US" sz="2500" b="1" dirty="0"/>
              <a:t>라는 메소드를 진행한다</a:t>
            </a:r>
            <a:r>
              <a:rPr lang="en-US" altLang="ko-KR" sz="2500" b="1" dirty="0"/>
              <a:t>.</a:t>
            </a:r>
            <a:r>
              <a:rPr lang="ko-KR" altLang="en-US" sz="2500" b="1" dirty="0"/>
              <a:t> 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B9E10A93-AE7B-7D61-4818-0E21A8E5CB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4" t="16651" r="9414" b="16651"/>
          <a:stretch/>
        </p:blipFill>
        <p:spPr>
          <a:xfrm>
            <a:off x="353928" y="944517"/>
            <a:ext cx="5670922" cy="2867556"/>
          </a:xfrm>
          <a:prstGeom prst="roundRect">
            <a:avLst>
              <a:gd name="adj" fmla="val 2841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D8C26DE-09FB-193F-0947-115CBE45F66F}"/>
              </a:ext>
            </a:extLst>
          </p:cNvPr>
          <p:cNvSpPr txBox="1"/>
          <p:nvPr/>
        </p:nvSpPr>
        <p:spPr>
          <a:xfrm>
            <a:off x="353927" y="4015700"/>
            <a:ext cx="51857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500" b="1" dirty="0"/>
              <a:t>라면을 만드는 메소드입니다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7753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B7B5A3B-1411-5F0A-FBE8-210898BED8D0}"/>
              </a:ext>
            </a:extLst>
          </p:cNvPr>
          <p:cNvSpPr txBox="1"/>
          <p:nvPr/>
        </p:nvSpPr>
        <p:spPr>
          <a:xfrm>
            <a:off x="0" y="0"/>
            <a:ext cx="410901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900" b="1" dirty="0"/>
              <a:t>(4) </a:t>
            </a:r>
            <a:endParaRPr lang="ko-KR" altLang="en-US" sz="39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99BF01-5EB6-9EC8-CEAD-882C8E0F3134}"/>
              </a:ext>
            </a:extLst>
          </p:cNvPr>
          <p:cNvSpPr txBox="1"/>
          <p:nvPr/>
        </p:nvSpPr>
        <p:spPr>
          <a:xfrm>
            <a:off x="-24564" y="0"/>
            <a:ext cx="469397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900" dirty="0">
                <a:solidFill>
                  <a:schemeClr val="bg1"/>
                </a:solidFill>
              </a:rPr>
              <a:t>(3-1) </a:t>
            </a:r>
            <a:r>
              <a:rPr lang="ko-KR" altLang="en-US" sz="3900" dirty="0">
                <a:solidFill>
                  <a:schemeClr val="bg1"/>
                </a:solidFill>
              </a:rPr>
              <a:t>비동기적 실행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E023B10-1E8F-9618-51E2-01D5732254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8" t="12068" r="10098" b="12068"/>
          <a:stretch/>
        </p:blipFill>
        <p:spPr>
          <a:xfrm>
            <a:off x="6280260" y="1069741"/>
            <a:ext cx="5473775" cy="4034936"/>
          </a:xfrm>
          <a:prstGeom prst="roundRect">
            <a:avLst>
              <a:gd name="adj" fmla="val 3334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99BDF19-5D80-19AF-093D-E5EE34A34CE8}"/>
              </a:ext>
            </a:extLst>
          </p:cNvPr>
          <p:cNvSpPr txBox="1"/>
          <p:nvPr/>
        </p:nvSpPr>
        <p:spPr>
          <a:xfrm>
            <a:off x="6280260" y="5317740"/>
            <a:ext cx="43713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500" b="1" dirty="0"/>
              <a:t>추가된 인원을 확인합니다</a:t>
            </a:r>
            <a:r>
              <a:rPr lang="en-US" altLang="ko-KR" sz="2500" b="1" dirty="0"/>
              <a:t>.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D0E396-3356-745D-55E9-AF0F852ADF92}"/>
              </a:ext>
            </a:extLst>
          </p:cNvPr>
          <p:cNvSpPr txBox="1"/>
          <p:nvPr/>
        </p:nvSpPr>
        <p:spPr>
          <a:xfrm>
            <a:off x="428438" y="5312983"/>
            <a:ext cx="46939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500" b="1" dirty="0"/>
              <a:t>랜덤에 따라 인원이 추가가 될 수 있습니다</a:t>
            </a:r>
            <a:r>
              <a:rPr lang="en-US" altLang="ko-KR" sz="2500" b="1" dirty="0"/>
              <a:t>.</a:t>
            </a:r>
            <a:endParaRPr lang="ko-KR" altLang="en-US" sz="2500" b="1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F94AC6B-EEA1-B031-0EA5-046061CE46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t="11814" r="9592" b="11814"/>
          <a:stretch/>
        </p:blipFill>
        <p:spPr>
          <a:xfrm>
            <a:off x="428438" y="1069741"/>
            <a:ext cx="5218793" cy="4034936"/>
          </a:xfrm>
          <a:prstGeom prst="roundRect">
            <a:avLst>
              <a:gd name="adj" fmla="val 4009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05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7813DDD-941B-C972-4026-94ED0922936A}"/>
              </a:ext>
            </a:extLst>
          </p:cNvPr>
          <p:cNvSpPr txBox="1"/>
          <p:nvPr/>
        </p:nvSpPr>
        <p:spPr>
          <a:xfrm>
            <a:off x="-24564" y="0"/>
            <a:ext cx="460544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900" dirty="0">
                <a:solidFill>
                  <a:schemeClr val="bg1"/>
                </a:solidFill>
              </a:rPr>
              <a:t>(3-2) </a:t>
            </a:r>
            <a:r>
              <a:rPr lang="ko-KR" altLang="en-US" sz="3900" dirty="0">
                <a:solidFill>
                  <a:schemeClr val="bg1"/>
                </a:solidFill>
              </a:rPr>
              <a:t>비동기적 실행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641ADF-6104-7CBD-F2CC-CBD7EF03DEE7}"/>
              </a:ext>
            </a:extLst>
          </p:cNvPr>
          <p:cNvSpPr txBox="1"/>
          <p:nvPr/>
        </p:nvSpPr>
        <p:spPr>
          <a:xfrm>
            <a:off x="5311555" y="4012451"/>
            <a:ext cx="61317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500" b="1" dirty="0"/>
              <a:t>인원 수에 따라 물의 양을 추가합니다</a:t>
            </a:r>
            <a:r>
              <a:rPr lang="en-US" altLang="ko-KR" sz="2500" b="1" dirty="0"/>
              <a:t>.</a:t>
            </a:r>
            <a:endParaRPr lang="ko-KR" altLang="en-US" sz="2500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C7DFA87-DB7F-878E-52F2-A03272AB58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4" t="19797" r="21599" b="19797"/>
          <a:stretch/>
        </p:blipFill>
        <p:spPr>
          <a:xfrm>
            <a:off x="5311555" y="1057072"/>
            <a:ext cx="6028478" cy="2744526"/>
          </a:xfrm>
          <a:prstGeom prst="roundRect">
            <a:avLst>
              <a:gd name="adj" fmla="val 3714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634E764-A264-577B-8C51-B5233825B7C4}"/>
              </a:ext>
            </a:extLst>
          </p:cNvPr>
          <p:cNvSpPr txBox="1"/>
          <p:nvPr/>
        </p:nvSpPr>
        <p:spPr>
          <a:xfrm>
            <a:off x="559294" y="6097043"/>
            <a:ext cx="619661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500" b="1" dirty="0"/>
              <a:t>가장 많이 선호하는 라면을 선택한다</a:t>
            </a:r>
            <a:r>
              <a:rPr lang="en-US" altLang="ko-KR" sz="2500" b="1" dirty="0"/>
              <a:t>.</a:t>
            </a:r>
            <a:endParaRPr lang="ko-KR" altLang="en-US" sz="2500" b="1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C5AB16D-FAC3-7B81-B945-4E99A6E195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6" t="8608" r="10196" b="8608"/>
          <a:stretch/>
        </p:blipFill>
        <p:spPr>
          <a:xfrm>
            <a:off x="559294" y="1057072"/>
            <a:ext cx="3772311" cy="4877818"/>
          </a:xfrm>
          <a:prstGeom prst="roundRect">
            <a:avLst>
              <a:gd name="adj" fmla="val 344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3358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4D4C28-CBC5-7899-FC51-8C6D6DB1E132}"/>
              </a:ext>
            </a:extLst>
          </p:cNvPr>
          <p:cNvSpPr txBox="1"/>
          <p:nvPr/>
        </p:nvSpPr>
        <p:spPr>
          <a:xfrm>
            <a:off x="-24564" y="0"/>
            <a:ext cx="460544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900" dirty="0">
                <a:solidFill>
                  <a:schemeClr val="bg1"/>
                </a:solidFill>
              </a:rPr>
              <a:t>(4) </a:t>
            </a:r>
            <a:r>
              <a:rPr lang="ko-KR" altLang="en-US" sz="3900" dirty="0">
                <a:solidFill>
                  <a:schemeClr val="bg1"/>
                </a:solidFill>
              </a:rPr>
              <a:t>실행 결과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21F75A-2298-838A-0EF3-CA544BD6C608}"/>
              </a:ext>
            </a:extLst>
          </p:cNvPr>
          <p:cNvSpPr txBox="1"/>
          <p:nvPr/>
        </p:nvSpPr>
        <p:spPr>
          <a:xfrm>
            <a:off x="376177" y="1204692"/>
            <a:ext cx="9520177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/>
              <a:t>● </a:t>
            </a:r>
            <a:r>
              <a:rPr lang="en-US" altLang="ko-KR" sz="2500" b="0" i="0" u="none" strike="noStrike" dirty="0">
                <a:solidFill>
                  <a:srgbClr val="006EB8"/>
                </a:solidFill>
                <a:effectLst/>
                <a:latin typeface="Apple SD Gothic Neo"/>
                <a:hlinkClick r:id="rId2"/>
              </a:rPr>
              <a:t>https://codesandbox.io/s/gracious-ritchie-4hpk40?file=/src/index.js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865348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80A64F3-A303-379A-EC04-17A8DAFD42DD}"/>
              </a:ext>
            </a:extLst>
          </p:cNvPr>
          <p:cNvSpPr/>
          <p:nvPr/>
        </p:nvSpPr>
        <p:spPr>
          <a:xfrm>
            <a:off x="0" y="0"/>
            <a:ext cx="12192000" cy="896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42276B-7286-BE04-F288-4BE90AE27422}"/>
              </a:ext>
            </a:extLst>
          </p:cNvPr>
          <p:cNvSpPr txBox="1"/>
          <p:nvPr/>
        </p:nvSpPr>
        <p:spPr>
          <a:xfrm>
            <a:off x="2657398" y="2613392"/>
            <a:ext cx="687720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0" b="1" dirty="0"/>
              <a:t>감사합니다</a:t>
            </a:r>
            <a:r>
              <a:rPr lang="en-US" altLang="ko-KR" sz="10000" b="1" dirty="0"/>
              <a:t>.</a:t>
            </a:r>
            <a:endParaRPr lang="ko-KR" altLang="en-US" sz="10000" b="1" dirty="0"/>
          </a:p>
        </p:txBody>
      </p:sp>
    </p:spTree>
    <p:extLst>
      <p:ext uri="{BB962C8B-B14F-4D97-AF65-F5344CB8AC3E}">
        <p14:creationId xmlns:p14="http://schemas.microsoft.com/office/powerpoint/2010/main" val="4165309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252</Words>
  <Application>Microsoft Office PowerPoint</Application>
  <PresentationFormat>와이드스크린</PresentationFormat>
  <Paragraphs>39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Apple SD Gothic Neo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UVC</dc:creator>
  <cp:lastModifiedBy>UVC</cp:lastModifiedBy>
  <cp:revision>4</cp:revision>
  <dcterms:created xsi:type="dcterms:W3CDTF">2023-04-21T02:24:45Z</dcterms:created>
  <dcterms:modified xsi:type="dcterms:W3CDTF">2023-04-21T08:03:26Z</dcterms:modified>
</cp:coreProperties>
</file>