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5" roundtripDataSignature="AMtx7mgljyByLp9Ea6x2aBKyHVszMscg/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331c5ad4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331c5ad4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42c60a3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342c60a3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312c10fd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3312c10fd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>
                <a:highlight>
                  <a:schemeClr val="lt1"/>
                </a:highlight>
              </a:rPr>
              <a:t>Week 1 Presentation</a:t>
            </a:r>
            <a:endParaRPr b="1">
              <a:highlight>
                <a:schemeClr val="lt1"/>
              </a:highlight>
            </a:endParaRPr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1818"/>
              <a:buNone/>
            </a:pPr>
            <a:r>
              <a:rPr lang="en"/>
              <a:t>Group 1: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1818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1818"/>
              <a:buNone/>
            </a:pPr>
            <a:r>
              <a:rPr lang="en"/>
              <a:t> Maritza Torres Jibin Mathews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61" name="Google Shape;61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Make a course for the Lab 1 Group that is heavy on sensing and signaling.</a:t>
            </a:r>
            <a:endParaRPr/>
          </a:p>
          <a:p>
            <a:pPr indent="-3429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Rover must complete the course in 60 seconds</a:t>
            </a:r>
            <a:endParaRPr/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Course communication for various actions (Start, Stop, Faster, Slower, Reverse, Aim, Shoot, Pickup, drop etc.) </a:t>
            </a:r>
            <a:endParaRPr/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Rover will communicate with course (RGB obstacle, motor stall, location marker, etc.)</a:t>
            </a:r>
            <a:endParaRPr/>
          </a:p>
        </p:txBody>
      </p:sp>
      <p:sp>
        <p:nvSpPr>
          <p:cNvPr id="62" name="Google Shape;6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331c5ad49d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Deliverables</a:t>
            </a:r>
            <a:endParaRPr/>
          </a:p>
        </p:txBody>
      </p:sp>
      <p:sp>
        <p:nvSpPr>
          <p:cNvPr id="68" name="Google Shape;68;g1331c5ad49d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Lab Safety Training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Acquire</a:t>
            </a:r>
            <a:r>
              <a:rPr lang="en"/>
              <a:t> Access to Lab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Installed Python/ OpenCV</a:t>
            </a:r>
            <a:endParaRPr/>
          </a:p>
        </p:txBody>
      </p:sp>
      <p:sp>
        <p:nvSpPr>
          <p:cNvPr id="69" name="Google Shape;69;g1331c5ad49d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342c60a30f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Track Elements</a:t>
            </a:r>
            <a:endParaRPr/>
          </a:p>
        </p:txBody>
      </p:sp>
      <p:sp>
        <p:nvSpPr>
          <p:cNvPr id="75" name="Google Shape;75;g1342c60a30f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Utilize Metallic Strip as path for rover to follow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 a Distance sensor to detect rover and signal a light for the rover to take an action. (ie. Red- Stop, Yellow- Slow Down, Green- Go)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Track Rovers location (Image, Sensor, etc.)</a:t>
            </a:r>
            <a:endParaRPr/>
          </a:p>
        </p:txBody>
      </p:sp>
      <p:sp>
        <p:nvSpPr>
          <p:cNvPr id="76" name="Google Shape;76;g1342c60a30f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Budget</a:t>
            </a:r>
            <a:endParaRPr/>
          </a:p>
        </p:txBody>
      </p:sp>
      <p:sp>
        <p:nvSpPr>
          <p:cNvPr id="82" name="Google Shape;8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Next Week's Deliverables</a:t>
            </a:r>
            <a:endParaRPr/>
          </a:p>
        </p:txBody>
      </p:sp>
      <p:sp>
        <p:nvSpPr>
          <p:cNvPr id="88" name="Google Shape;88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  <p:sp>
        <p:nvSpPr>
          <p:cNvPr id="89" name="Google Shape;8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"/>
          <p:cNvSpPr txBox="1"/>
          <p:nvPr>
            <p:ph idx="4294967295" type="title"/>
          </p:nvPr>
        </p:nvSpPr>
        <p:spPr>
          <a:xfrm>
            <a:off x="311700" y="4619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95" name="Google Shape;9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312c10fd2_1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01" name="Google Shape;101;g13312c10fd2_1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13312c10fd2_1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108" name="Google Shape;108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5000"/>
              <a:t>?</a:t>
            </a:r>
            <a:endParaRPr sz="15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09" name="Google Shape;10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