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2/QTZU3ufZR2HNLjT0Ug3XTN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1A5DE0-2F40-4347-90B2-34ACB87DA245}">
  <a:tblStyle styleId="{531A5DE0-2F40-4347-90B2-34ACB87DA2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12c10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3312c10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1c5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331c5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c60a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42c60a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3e862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43e862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3e862f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43e862f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Week 2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 </a:t>
            </a:r>
            <a:r>
              <a:rPr lang="en"/>
              <a:t>Jibin Mathews </a:t>
            </a:r>
            <a:r>
              <a:rPr lang="en"/>
              <a:t>Maritza Torres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12c10fd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g13312c10fd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Pinouts, F. (2020, April 7). </a:t>
            </a:r>
            <a:r>
              <a:rPr i="1" lang="en" sz="1100">
                <a:solidFill>
                  <a:schemeClr val="dk1"/>
                </a:solidFill>
              </a:rPr>
              <a:t>Infrared sensor receiver module guide (KY-022)</a:t>
            </a:r>
            <a:r>
              <a:rPr lang="en" sz="1100">
                <a:solidFill>
                  <a:schemeClr val="dk1"/>
                </a:solidFill>
              </a:rPr>
              <a:t>. PinOuts.net - Electronic Components PinOuts. Retrieved June 21, 2022, from https://pinouts.net/infrared-sensor-receiver-module-guide-ky-022/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Lime-Parallelogram. (n.d.). </a:t>
            </a:r>
            <a:r>
              <a:rPr i="1" lang="en" sz="1100">
                <a:solidFill>
                  <a:schemeClr val="dk1"/>
                </a:solidFill>
              </a:rPr>
              <a:t>IR Decoder</a:t>
            </a:r>
            <a:r>
              <a:rPr lang="en" sz="1100">
                <a:solidFill>
                  <a:schemeClr val="dk1"/>
                </a:solidFill>
              </a:rPr>
              <a:t>. GitHub. Retrieved June 21, 2022, from https://github.com/Lime-Parallelogram/pyIR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Popov, D. (n.d.). </a:t>
            </a:r>
            <a:r>
              <a:rPr i="1" lang="en" sz="1100">
                <a:solidFill>
                  <a:schemeClr val="dk1"/>
                </a:solidFill>
              </a:rPr>
              <a:t>Raspberry Pi IR Remote</a:t>
            </a:r>
            <a:r>
              <a:rPr lang="en" sz="1100">
                <a:solidFill>
                  <a:schemeClr val="dk1"/>
                </a:solidFill>
              </a:rPr>
              <a:t>. Raspberry Pi Geek. Retrieved June 21, 2022, from https://www.raspberry-pi-geek.com/Archive/2015/10/Raspberry-Pi-IR-remote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Lime Parallelogram. (2019, September 11). </a:t>
            </a:r>
            <a:r>
              <a:rPr i="1" lang="en" sz="1100">
                <a:solidFill>
                  <a:schemeClr val="dk1"/>
                </a:solidFill>
              </a:rPr>
              <a:t>Using an IR receiver on a Raspberry Pi (python tutorial)</a:t>
            </a:r>
            <a:r>
              <a:rPr lang="en" sz="1100">
                <a:solidFill>
                  <a:schemeClr val="dk1"/>
                </a:solidFill>
              </a:rPr>
              <a:t>. YouTube. Retrieved June 21, 2022, from https://www.youtube.com/watch?v=KhiqINyHx08&amp;ab_channel=LimeParallelogram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100">
                <a:solidFill>
                  <a:schemeClr val="dk1"/>
                </a:solidFill>
              </a:rPr>
              <a:t>Control an LED with Raspberry Pi 4 and Python 3 </a:t>
            </a:r>
            <a:r>
              <a:rPr lang="en" sz="1100">
                <a:solidFill>
                  <a:schemeClr val="dk1"/>
                </a:solidFill>
              </a:rPr>
              <a:t>. The Robotics BackEnd. (2021, December 30). Retrieved June 21, 2022, from https://roboticsbackend.com/raspberry-pi-control-led-python-3/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" name="Google Shape;120;g13312c10fd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Make a course for the Lab 1 Group that is heavy on sensing and signaling.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must complete the course in 60 seconds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Track Position of Rover and Determine speed required to finish on time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communication for various actions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IR and Sound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1c5ad4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g1331c5ad4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Safety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 Access to Lab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</a:t>
            </a:r>
            <a:endParaRPr/>
          </a:p>
        </p:txBody>
      </p:sp>
      <p:sp>
        <p:nvSpPr>
          <p:cNvPr id="69" name="Google Shape;69;g1331c5ad49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2c60a30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Track Elements</a:t>
            </a:r>
            <a:endParaRPr/>
          </a:p>
        </p:txBody>
      </p:sp>
      <p:sp>
        <p:nvSpPr>
          <p:cNvPr id="75" name="Google Shape;75;g1342c60a3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Metallic Strip as path for rover to follow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IR Sensor and Sound Communication to Decode/ Encode Information with Rover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Rovers location </a:t>
            </a:r>
            <a:endParaRPr/>
          </a:p>
        </p:txBody>
      </p:sp>
      <p:sp>
        <p:nvSpPr>
          <p:cNvPr id="76" name="Google Shape;76;g1342c60a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3e862f9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</a:t>
            </a:r>
            <a:r>
              <a:rPr lang="en"/>
              <a:t>Receiver</a:t>
            </a:r>
            <a:r>
              <a:rPr lang="en"/>
              <a:t> Module</a:t>
            </a:r>
            <a:endParaRPr/>
          </a:p>
        </p:txBody>
      </p:sp>
      <p:sp>
        <p:nvSpPr>
          <p:cNvPr id="82" name="Google Shape;82;gf43e862f9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gf43e862f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13"/>
            <a:ext cx="3016650" cy="29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f43e862f9b_0_0"/>
          <p:cNvSpPr txBox="1"/>
          <p:nvPr/>
        </p:nvSpPr>
        <p:spPr>
          <a:xfrm>
            <a:off x="3813700" y="1044850"/>
            <a:ext cx="465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Specs.: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Reception Distance: ~17m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Carrier Frequency: 38kHz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3.3V or 5V Power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Mounting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mount on a IR controlled servo to be facing the Rover at any given point on track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it be in the middle of the track?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f43e862f9b_0_0"/>
          <p:cNvSpPr txBox="1"/>
          <p:nvPr/>
        </p:nvSpPr>
        <p:spPr>
          <a:xfrm>
            <a:off x="337200" y="4074900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(Pinouts, 2020)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43e862f9b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Circuitry for IR </a:t>
            </a:r>
            <a:r>
              <a:rPr lang="en"/>
              <a:t>Receiver</a:t>
            </a:r>
            <a:endParaRPr/>
          </a:p>
        </p:txBody>
      </p:sp>
      <p:sp>
        <p:nvSpPr>
          <p:cNvPr id="91" name="Google Shape;91;gf43e862f9b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gf43e862f9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838" y="1017725"/>
            <a:ext cx="497031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9" name="Google Shape;99;p6"/>
          <p:cNvGraphicFramePr/>
          <p:nvPr/>
        </p:nvGraphicFramePr>
        <p:xfrm>
          <a:off x="157125" y="18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{531A5DE0-2F40-4347-90B2-34ACB87DA245}</a:tableStyleId>
              </a:tblPr>
              <a:tblGrid>
                <a:gridCol w="2600325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Budget Lab 2 Project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Raspberry Pi 4 Model B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Material Costs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 Receiver Module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$142.39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Misc. (LED, Resistors, Jumper wires)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4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$142.39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9:5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idx="4294967295" type="title"/>
          </p:nvPr>
        </p:nvSpPr>
        <p:spPr>
          <a:xfrm>
            <a:off x="311700" y="4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6" name="Google Shape;106;p8"/>
          <p:cNvGraphicFramePr/>
          <p:nvPr/>
        </p:nvGraphicFramePr>
        <p:xfrm>
          <a:off x="96238" y="103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{531A5DE0-2F40-4347-90B2-34ACB87DA245}</a:tableStyleId>
              </a:tblPr>
              <a:tblGrid>
                <a:gridCol w="2376425"/>
                <a:gridCol w="939300"/>
                <a:gridCol w="939300"/>
                <a:gridCol w="939300"/>
                <a:gridCol w="939300"/>
                <a:gridCol w="939300"/>
                <a:gridCol w="939300"/>
                <a:gridCol w="939300"/>
              </a:tblGrid>
              <a:tr h="20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 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Hardware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2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3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Sensors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4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 Receiver/ Transmitter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5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Speaker/ Microphone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6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Object Tracking w/ Camera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7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Software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8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9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Download/ Install: Python/ Open CV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6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06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06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06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Week's Deliverables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 </a:t>
            </a:r>
            <a:r>
              <a:rPr lang="en"/>
              <a:t>Receiver</a:t>
            </a:r>
            <a:r>
              <a:rPr lang="en"/>
              <a:t> and Transmitter Completed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Microphone/ Speaker Communication</a:t>
            </a:r>
            <a:endParaRPr/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