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PDLeqt7hyUHlXgj7wsVySbsR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CCF24B-48E7-4B1F-A067-46D9181834C5}">
  <a:tblStyle styleId="{F0CCF24B-48E7-4B1F-A067-46D9181834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f73bd1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f73bd1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3e862f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43e862f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3e862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43e862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832a44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3a832a44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832a442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a832a442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f73bd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9f73bd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atc.tw/images/pdf/20200508291bd.pdf" TargetMode="External"/><Relationship Id="rId4" Type="http://schemas.openxmlformats.org/officeDocument/2006/relationships/hyperlink" Target="https://www.aatc.tw/products.php?lang=en&amp;id=63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xp-CG-R5UyVP7LQ4UDz67fqh8rc3Vqyv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3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Jibin Mathews 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f73bd156_0_7"/>
          <p:cNvSpPr txBox="1"/>
          <p:nvPr>
            <p:ph type="title"/>
          </p:nvPr>
        </p:nvSpPr>
        <p:spPr>
          <a:xfrm>
            <a:off x="237325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Morse Code </a:t>
            </a:r>
            <a:endParaRPr/>
          </a:p>
        </p:txBody>
      </p:sp>
      <p:sp>
        <p:nvSpPr>
          <p:cNvPr id="118" name="Google Shape;118;g139f73bd156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g139f73bd15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98" y="745048"/>
            <a:ext cx="3181200" cy="4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157125" y="18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{F0CCF24B-48E7-4B1F-A067-46D9181834C5}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Budget Lab 2 Project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Raspberry Pi 4 Model B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Material Costs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 Module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$232.40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$102.41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Misc. (LED, Resistors, Jumper wires)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Onn. Webcam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Elegoo Uno R3 (arduino)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$232.40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$102.41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6:5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32" name="Google Shape;1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{F0CCF24B-48E7-4B1F-A067-46D9181834C5}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Lab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Hardware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Sensors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Receiver/ Transmitter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Buzzer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Object Tracking w/ Camera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Software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Download/ Install: Python/ OpenCV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3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3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3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3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Transmitter Completed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Tracking Progress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Morse Communication</a:t>
            </a:r>
            <a:endParaRPr/>
          </a:p>
        </p:txBody>
      </p:sp>
      <p:sp>
        <p:nvSpPr>
          <p:cNvPr id="140" name="Google Shape;1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OpenCV: Real time road lane detection</a:t>
            </a:r>
            <a:r>
              <a:rPr lang="en" sz="1100">
                <a:solidFill>
                  <a:schemeClr val="dk1"/>
                </a:solidFill>
              </a:rPr>
              <a:t>. GeeksforGeeks. (2022, January 18). Retrieved June 28, 2022, from https://www.geeksforgeeks.org/opencv-real-time-road-lane-detection/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chrome-extension://efaidnbmnnnibpcajpcglclefindmkaj/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https://www.aatc.tw/images/pdf/20200508291bd.pdf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https://www.aatc.tw/products.php?lang=en&amp;id=635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7" name="Google Shape;147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</a:t>
            </a:r>
            <a:r>
              <a:rPr lang="en"/>
              <a:t> Working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implementation of line detection (Hough Transform)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3e862f9b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Webcam</a:t>
            </a:r>
            <a:endParaRPr/>
          </a:p>
        </p:txBody>
      </p:sp>
      <p:sp>
        <p:nvSpPr>
          <p:cNvPr id="82" name="Google Shape;82;gf43e862f9b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f43e862f9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3e862f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OpenCV Image Tracking Flowchart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9" name="Google Shape;89;gf43e862f9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gf43e862f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788"/>
            <a:ext cx="8160750" cy="18479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43e862f9b_0_0"/>
          <p:cNvSpPr txBox="1"/>
          <p:nvPr/>
        </p:nvSpPr>
        <p:spPr>
          <a:xfrm>
            <a:off x="6731550" y="3717900"/>
            <a:ext cx="22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(GeeksforGeeks, 2022)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832a442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Line Detection 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g13a832a442f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13a832a442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7442500" cy="2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832a442f_1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Line Detection 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g13a832a442f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13a832a442f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429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9f73bd15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 Test </a:t>
            </a:r>
            <a:endParaRPr/>
          </a:p>
        </p:txBody>
      </p:sp>
      <p:sp>
        <p:nvSpPr>
          <p:cNvPr id="111" name="Google Shape;111;g139f73bd15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139f73bd156_0_0" title="buzz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375" y="708525"/>
            <a:ext cx="5599433" cy="4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