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/uyLMSw9VLru8otd3dOaUgp9J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F0F5F9-98BC-4BD5-8412-267E194533D0}">
  <a:tblStyle styleId="{42F0F5F9-98BC-4BD5-8412-267E194533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E845CC4-F9EA-4EE4-BE9B-28FD2E9910B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5b2b1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5b2b1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3e862f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43e862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5b2b1b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3b5b2b1b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a832a44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3a832a44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9f73bd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39f73bd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5b2b1b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b5b2b1b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atc.tw/images/pdf/20200508291bd.pdf" TargetMode="External"/><Relationship Id="rId4" Type="http://schemas.openxmlformats.org/officeDocument/2006/relationships/hyperlink" Target="https://www.aatc.tw/products.php?lang=en&amp;id=635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xp-CG-R5UyVP7LQ4UDz67fqh8rc3Vqyv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4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Jibin Mathews 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b5b2b1b65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of IR sensor</a:t>
            </a:r>
            <a:endParaRPr/>
          </a:p>
        </p:txBody>
      </p:sp>
      <p:sp>
        <p:nvSpPr>
          <p:cNvPr id="119" name="Google Shape;119;g13b5b2b1b65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g13b5b2b1b6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375" y="956701"/>
            <a:ext cx="3202023" cy="399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7" name="Google Shape;127;p6"/>
          <p:cNvGraphicFramePr/>
          <p:nvPr/>
        </p:nvGraphicFramePr>
        <p:xfrm>
          <a:off x="194225" y="10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{42F0F5F9-98BC-4BD5-8412-267E194533D0}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Budget Lab 2 Project</a:t>
                      </a:r>
                      <a:endParaRPr sz="1000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0:6"/>
                      </a:ext>
                    </a:extLst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Raspberry Pi 4 Model B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Material Costs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Receiver Module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$232.84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$102.85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2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Misc. (LED, Resistors, Jumper wires)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3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Onn. Webcam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$27.00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4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Elegoo Uno R3 (arduino)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$16.99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$232.84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$102.85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5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Buzzer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6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USB Type B - A cable connector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7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Breadboards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$9.99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8:6"/>
                      </a:ext>
                    </a:extLst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2N9304 Transistor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9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7:11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4" name="Google Shape;134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{FE845CC4-F9EA-4EE4-BE9B-28FD2E9910BB}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Lab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Hardware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Sensors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Receiver/ Transmitter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Object Tracking w/ Camera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Software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Download/ Install: Python/ OpenCV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34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34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34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34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 Transmitter Completed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Black Circles on Metallic Tape</a:t>
            </a:r>
            <a:endParaRPr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OpenCV: Real time road lane detection</a:t>
            </a:r>
            <a:r>
              <a:rPr lang="en" sz="1100">
                <a:solidFill>
                  <a:schemeClr val="dk1"/>
                </a:solidFill>
              </a:rPr>
              <a:t>. GeeksforGeeks. (2022, January 18). Retrieved June 28, 2022, from https://www.geeksforgeeks.org/opencv-real-time-road-lane-detection/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chrome-extension://efaidnbmnnnibpcajpcglclefindmkaj/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https://www.aatc.tw/images/pdf/20200508291bd.pdf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https://www.aatc.tw/products.php?lang=en&amp;id=635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" name="Google Shape;148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the color black (Works for example sheet to an extent)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Shapes (In Progress) 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43e862f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OpenCV Image Tracking Flowchart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2" name="Google Shape;82;gf43e862f9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f43e862f9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47788"/>
            <a:ext cx="8160750" cy="18479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43e862f9b_0_0"/>
          <p:cNvSpPr txBox="1"/>
          <p:nvPr/>
        </p:nvSpPr>
        <p:spPr>
          <a:xfrm>
            <a:off x="6731550" y="3717900"/>
            <a:ext cx="22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(GeeksforGeeks, 2022)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5b2b1b65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Detecting Black Circles on Opposite Backgrounds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0" name="Google Shape;90;g13b5b2b1b65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g13b5b2b1b6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77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832a442f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Detecting Black Circles on Opposite Backgrounds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g13a832a442f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13a832a442f_1_0"/>
          <p:cNvPicPr preferRelativeResize="0"/>
          <p:nvPr/>
        </p:nvPicPr>
        <p:blipFill rotWithShape="1">
          <a:blip r:embed="rId3">
            <a:alphaModFix/>
          </a:blip>
          <a:srcRect b="0" l="0" r="0" t="6933"/>
          <a:stretch/>
        </p:blipFill>
        <p:spPr>
          <a:xfrm>
            <a:off x="311700" y="1139825"/>
            <a:ext cx="3934049" cy="25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3a832a442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750" y="1139825"/>
            <a:ext cx="4019050" cy="25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9f73bd15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Buzzer Test </a:t>
            </a:r>
            <a:endParaRPr/>
          </a:p>
        </p:txBody>
      </p:sp>
      <p:sp>
        <p:nvSpPr>
          <p:cNvPr id="105" name="Google Shape;105;g139f73bd15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g139f73bd156_0_0" title="buzzer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375" y="708525"/>
            <a:ext cx="5599433" cy="4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b5b2b1b65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13b5b2b1b6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125" y="585975"/>
            <a:ext cx="4781378" cy="39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3b5b2b1b65_0_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