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61CF71-6990-4E0D-8668-DAFF986BC81A}">
  <a:tblStyle styleId="{DB61CF71-6990-4E0D-8668-DAFF986BC8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4968fc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4968fc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c4968fc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c4968fc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4968fc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4968fc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21f5f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a21f5f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4968fc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4968fc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4968fc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4968fc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4968fc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4968fc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4968fc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4968fc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Week 2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Dylan Samples, Alex Holmes, Jibin Mathews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DC motor that spins both in both directions with </a:t>
            </a:r>
            <a:r>
              <a:rPr lang="en"/>
              <a:t>variable</a:t>
            </a:r>
            <a:r>
              <a:rPr lang="en"/>
              <a:t> speeds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BASYS FPGA Board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switches SW0- SW7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current readings and direction on a 7 segment display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current </a:t>
            </a:r>
            <a:r>
              <a:rPr lang="en"/>
              <a:t>flow</a:t>
            </a:r>
            <a:r>
              <a:rPr lang="en"/>
              <a:t> using Shunt Resistors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over-current protection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119" y="3168419"/>
            <a:ext cx="2721325" cy="19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Safety</a:t>
            </a:r>
            <a:r>
              <a:rPr lang="en"/>
              <a:t> Trainings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Attended</a:t>
            </a:r>
            <a:r>
              <a:rPr lang="en"/>
              <a:t> Soldering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H-Bridge Motor Drivers Constructed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Vivado Downloaded 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Training Certificates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4" y="1152475"/>
            <a:ext cx="2715848" cy="191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401" y="1152487"/>
            <a:ext cx="2715848" cy="191885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075" y="1152475"/>
            <a:ext cx="2715848" cy="19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055825" y="3399950"/>
            <a:ext cx="615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Safety 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 Communication </a:t>
            </a:r>
            <a:r>
              <a:rPr lang="en">
                <a:solidFill>
                  <a:schemeClr val="dk1"/>
                </a:solidFill>
              </a:rPr>
              <a:t>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Safety Quiz </a:t>
            </a:r>
            <a:r>
              <a:rPr lang="en">
                <a:solidFill>
                  <a:schemeClr val="dk1"/>
                </a:solidFill>
              </a:rPr>
              <a:t>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H-Bridge Motor Driver and Schematic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45263" y="581838"/>
            <a:ext cx="3516400" cy="465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5129" l="4111" r="10586" t="5030"/>
          <a:stretch/>
        </p:blipFill>
        <p:spPr>
          <a:xfrm>
            <a:off x="470425" y="1298275"/>
            <a:ext cx="3294275" cy="26023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1062038" y="10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{DB61CF71-6990-4E0D-8668-DAFF986BC81A}</a:tableStyleId>
              </a:tblPr>
              <a:tblGrid>
                <a:gridCol w="1304925"/>
                <a:gridCol w="952500"/>
                <a:gridCol w="952500"/>
                <a:gridCol w="952500"/>
                <a:gridCol w="1001950"/>
                <a:gridCol w="9030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Budget Mini Project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H-Bridge Motor Driver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$23.53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Material Costs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</a:t>
                      </a:r>
                      <a:r>
                        <a:rPr lang="en" sz="1000"/>
                        <a:t>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L298N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$196.06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Voltage Regulator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Optocouplers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Hours Spent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Resistors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Diods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Capacitors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Board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$421.06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$225.00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Connectors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BASYS FPGA Board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$149.00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</a:t>
            </a:r>
            <a:r>
              <a:rPr lang="en"/>
              <a:t>Week's</a:t>
            </a:r>
            <a:r>
              <a:rPr lang="en"/>
              <a:t> Deliverables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 Solder Tutorial 2 / Fix Problems with H-Bridge Motor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Workbench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Supplies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Assemble</a:t>
            </a:r>
            <a:r>
              <a:rPr lang="en"/>
              <a:t> Mini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Mini Project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11700" y="127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{DB61CF71-6990-4E0D-8668-DAFF986BC81A}</a:tableStyleId>
              </a:tblPr>
              <a:tblGrid>
                <a:gridCol w="2252650"/>
                <a:gridCol w="1644275"/>
                <a:gridCol w="1644275"/>
                <a:gridCol w="1644275"/>
              </a:tblGrid>
              <a:tr h="27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 Project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Hardware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H-Bridge Motor Driver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Basys Board W/ Motor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Full Assembly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Programming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Download / Installation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Code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