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4F706E2-597C-407C-BC7E-CCF352F7D685}">
  <a:tblStyle styleId="{F4F706E2-597C-407C-BC7E-CCF352F7D68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c4968fce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c4968fce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references to images and Names to specific slides next to slide number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c4968fce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c4968fce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a21f5fa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a21f5fa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c4968fce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c4968fce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c4968fce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c4968fce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c4968fce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c4968fce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c4968fce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c4968fce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lt1"/>
                </a:highlight>
              </a:rPr>
              <a:t>Week 4 Presentation</a:t>
            </a:r>
            <a:endParaRPr b="1">
              <a:highlight>
                <a:schemeClr val="lt1"/>
              </a:highlight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Alex Holmes Jibin Mathews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Verilog and Vivado Interface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Make a DC motor that spins in both directions with </a:t>
            </a:r>
            <a:r>
              <a:rPr lang="en"/>
              <a:t>variable</a:t>
            </a:r>
            <a:r>
              <a:rPr lang="en"/>
              <a:t> speeds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BASYS FPGA Board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Utilize switches SW0-SW7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Maintain current </a:t>
            </a:r>
            <a:r>
              <a:rPr lang="en"/>
              <a:t>flow</a:t>
            </a:r>
            <a:r>
              <a:rPr lang="en"/>
              <a:t> using Shunt Resistors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over-current protection</a:t>
            </a:r>
            <a:endParaRPr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Alex: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Vivado Downloaded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Attended</a:t>
            </a:r>
            <a:r>
              <a:rPr lang="en"/>
              <a:t> Verilog Tutorials Held by Akhil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Setting up Vivado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 PWM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Send code to board</a:t>
            </a:r>
            <a:endParaRPr/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Alex: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 </a:t>
            </a:r>
            <a:endParaRPr/>
          </a:p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Alex: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17800" l="3900" r="3660" t="25420"/>
          <a:stretch/>
        </p:blipFill>
        <p:spPr>
          <a:xfrm>
            <a:off x="1442938" y="1571275"/>
            <a:ext cx="6258125" cy="2256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</a:t>
            </a:r>
            <a:endParaRPr/>
          </a:p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Jibin: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83" name="Google Shape;83;p17"/>
          <p:cNvGraphicFramePr/>
          <p:nvPr/>
        </p:nvGraphicFramePr>
        <p:xfrm>
          <a:off x="942975" y="1062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{F4F706E2-597C-407C-BC7E-CCF352F7D685}</a:tableStyleId>
              </a:tblPr>
              <a:tblGrid>
                <a:gridCol w="1543050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Budget Mini Project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Cost: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Total Spent: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H-Bridge Motor Driver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$23.53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$0.00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Material Costs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Cost: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Total Spent: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L298N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$6.50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$0.00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$286.06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$0.00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Linear Voltage Regulator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$1.79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$0.00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Optocouplers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$1.40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$0.00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Labor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Rate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Hours Spent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Resistors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$3.28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$0.00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$15.00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Diodes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$5.90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$0.00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Capacitors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$2.12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$0.00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Totals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Total Cost: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Actual Cost: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Board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$0.40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$0.00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$421.06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$450.00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Connectors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$2.14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$0.00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BASYS FPGA Board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$149.00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$0.00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Rover 5 Robot Chassis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$90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$0.00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</a:t>
            </a:r>
            <a:r>
              <a:rPr lang="en"/>
              <a:t>Week's</a:t>
            </a:r>
            <a:r>
              <a:rPr lang="en"/>
              <a:t> Deliverables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Functioning Motor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Assembled</a:t>
            </a:r>
            <a:r>
              <a:rPr lang="en"/>
              <a:t> Mini Project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Current Limiter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Basys, H Bridge, and Rover Motor Connected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Programmed Mini Project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Software Current Limiter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Switches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Input/Outputs</a:t>
            </a:r>
            <a:endParaRPr/>
          </a:p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Jibin: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Jibin: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97" name="Google Shape;97;p19"/>
          <p:cNvGraphicFramePr/>
          <p:nvPr/>
        </p:nvGraphicFramePr>
        <p:xfrm>
          <a:off x="985838" y="1461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{F4F706E2-597C-407C-BC7E-CCF352F7D685}</a:tableStyleId>
              </a:tblPr>
              <a:tblGrid>
                <a:gridCol w="2409825"/>
                <a:gridCol w="952500"/>
                <a:gridCol w="952500"/>
                <a:gridCol w="952500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Mini Project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Week 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Week 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Week 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Week 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Week 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Hardware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H-Bridge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Basys Board w/ Motor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Full Assembly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Software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Research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Download/ Install Vivado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Actual Coding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/>
              <a:t>?</a:t>
            </a:r>
            <a:endParaRPr sz="15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