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3" r:id="rId8"/>
    <p:sldId id="262" r:id="rId9"/>
    <p:sldId id="266" r:id="rId10"/>
    <p:sldId id="265" r:id="rId11"/>
    <p:sldId id="267" r:id="rId12"/>
    <p:sldId id="268" r:id="rId13"/>
    <p:sldId id="271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B948-9E4E-4CC4-8A25-0EB0667D7739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4F09-B207-4766-939D-1B9D904DB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56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B948-9E4E-4CC4-8A25-0EB0667D7739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4F09-B207-4766-939D-1B9D904DB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8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B948-9E4E-4CC4-8A25-0EB0667D7739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4F09-B207-4766-939D-1B9D904DB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557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B948-9E4E-4CC4-8A25-0EB0667D7739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4F09-B207-4766-939D-1B9D904DB39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6990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B948-9E4E-4CC4-8A25-0EB0667D7739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4F09-B207-4766-939D-1B9D904DB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884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B948-9E4E-4CC4-8A25-0EB0667D7739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4F09-B207-4766-939D-1B9D904DB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348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B948-9E4E-4CC4-8A25-0EB0667D7739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4F09-B207-4766-939D-1B9D904DB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868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B948-9E4E-4CC4-8A25-0EB0667D7739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4F09-B207-4766-939D-1B9D904DB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20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B948-9E4E-4CC4-8A25-0EB0667D7739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4F09-B207-4766-939D-1B9D904DB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84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B948-9E4E-4CC4-8A25-0EB0667D7739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4F09-B207-4766-939D-1B9D904DB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80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B948-9E4E-4CC4-8A25-0EB0667D7739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4F09-B207-4766-939D-1B9D904DB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00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B948-9E4E-4CC4-8A25-0EB0667D7739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4F09-B207-4766-939D-1B9D904DB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954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B948-9E4E-4CC4-8A25-0EB0667D7739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4F09-B207-4766-939D-1B9D904DB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577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B948-9E4E-4CC4-8A25-0EB0667D7739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4F09-B207-4766-939D-1B9D904DB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25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B948-9E4E-4CC4-8A25-0EB0667D7739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4F09-B207-4766-939D-1B9D904DB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79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B948-9E4E-4CC4-8A25-0EB0667D7739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4F09-B207-4766-939D-1B9D904DB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54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B948-9E4E-4CC4-8A25-0EB0667D7739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4F09-B207-4766-939D-1B9D904DB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41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798B948-9E4E-4CC4-8A25-0EB0667D7739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84F09-B207-4766-939D-1B9D904DB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934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6852" y="2380470"/>
            <a:ext cx="96692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/>
              <a:t>DIAMOND PRICE PREDICTION</a:t>
            </a:r>
            <a:endParaRPr lang="en-IN" sz="6000" dirty="0"/>
          </a:p>
        </p:txBody>
      </p:sp>
      <p:sp>
        <p:nvSpPr>
          <p:cNvPr id="2" name="TextBox 1"/>
          <p:cNvSpPr txBox="1"/>
          <p:nvPr/>
        </p:nvSpPr>
        <p:spPr>
          <a:xfrm>
            <a:off x="8106508" y="5512777"/>
            <a:ext cx="2787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By</a:t>
            </a:r>
          </a:p>
          <a:p>
            <a:r>
              <a:rPr lang="en-IN" dirty="0" smtClean="0"/>
              <a:t>      JIBIN JONAH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678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6795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/>
              <a:t>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05" y="3138262"/>
            <a:ext cx="4267570" cy="28577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947" y="3069676"/>
            <a:ext cx="3894157" cy="292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3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7243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/>
              <a:t>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66" y="3020635"/>
            <a:ext cx="4282811" cy="29568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147" y="2917843"/>
            <a:ext cx="3909399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29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61546" y="402735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/>
              <a:t>z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04" y="2969082"/>
            <a:ext cx="4328535" cy="28653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204" y="2969082"/>
            <a:ext cx="3635055" cy="27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167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2801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MACHINE LEARNING MODEL SCORE</a:t>
            </a:r>
            <a:endParaRPr lang="en-IN" sz="2400" dirty="0"/>
          </a:p>
        </p:txBody>
      </p:sp>
      <p:sp>
        <p:nvSpPr>
          <p:cNvPr id="3" name="Rectangle 2"/>
          <p:cNvSpPr/>
          <p:nvPr/>
        </p:nvSpPr>
        <p:spPr>
          <a:xfrm>
            <a:off x="742492" y="1872734"/>
            <a:ext cx="2010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linear regression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92" y="2658053"/>
            <a:ext cx="2301439" cy="6858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20922" y="1872734"/>
            <a:ext cx="2933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random forest regression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317" y="2549944"/>
            <a:ext cx="3003026" cy="7096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163810" y="1872734"/>
            <a:ext cx="2366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k nearest </a:t>
            </a:r>
            <a:r>
              <a:rPr lang="en-IN" b="1" dirty="0" err="1"/>
              <a:t>neighbors</a:t>
            </a:r>
            <a:endParaRPr lang="en-IN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4369" y="2626467"/>
            <a:ext cx="2682014" cy="6521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22194" y="4149006"/>
            <a:ext cx="1342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Ada boost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549" y="5112283"/>
            <a:ext cx="2656105" cy="69849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886317" y="4144541"/>
            <a:ext cx="2736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err="1"/>
              <a:t>grdient</a:t>
            </a:r>
            <a:r>
              <a:rPr lang="en-IN" b="1" dirty="0"/>
              <a:t> boost </a:t>
            </a:r>
            <a:r>
              <a:rPr lang="en-IN" b="1" dirty="0" err="1"/>
              <a:t>regressor</a:t>
            </a:r>
            <a:endParaRPr lang="en-IN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0922" y="4956128"/>
            <a:ext cx="2853962" cy="76373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389031" y="4144541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Neural Network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4369" y="4953893"/>
            <a:ext cx="2463294" cy="76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45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95500" y="2048608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From the analysis we have done by creating various models we get to know which one is the best.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0" y="50992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Key Findings</a:t>
            </a:r>
            <a:endParaRPr lang="en-IN" sz="4000" dirty="0"/>
          </a:p>
        </p:txBody>
      </p:sp>
      <p:sp>
        <p:nvSpPr>
          <p:cNvPr id="4" name="Rectangle 3"/>
          <p:cNvSpPr/>
          <p:nvPr/>
        </p:nvSpPr>
        <p:spPr>
          <a:xfrm>
            <a:off x="2095500" y="3064070"/>
            <a:ext cx="79277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The accuracy we obtained on various models obtained by using different algorithms suggest that the Random Forest  model is better. </a:t>
            </a:r>
          </a:p>
        </p:txBody>
      </p:sp>
      <p:sp>
        <p:nvSpPr>
          <p:cNvPr id="5" name="Rectangle 4"/>
          <p:cNvSpPr/>
          <p:nvPr/>
        </p:nvSpPr>
        <p:spPr>
          <a:xfrm>
            <a:off x="2095499" y="4354343"/>
            <a:ext cx="7760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It will be the right option to solve our business problem.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5072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13753" y="2158200"/>
            <a:ext cx="1016449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Accurate Pricing: Machine learning models can analyze large amounts of data and provide accurate pricing for a diamond, which can help businesses avoid underpricing or overpricing diamonds. Accurate pricing can lead to increased sales and profitability for businesses.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Satisfaction: Customers can use this machine learning model to evaluate the value of a diamond, making informed decisions about purchasing diamonds. This can lead to increased customer satisfaction and loyalty for businesses that offer this feature.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 into Diamond Features: Machine learning models can provide insights into how different features of a diamond affect its price. This information can be useful for businesses when making decisions about buying or selling diamonds.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7806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/>
              <a:t>How it is useful for business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063249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4638" y="1429966"/>
            <a:ext cx="6196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               Problem statement</a:t>
            </a:r>
            <a:endParaRPr lang="en-I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401718" y="2433411"/>
            <a:ext cx="95331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problem is to predict the price of a diamond based on its features such as carat, cut, color, clarity, depth, table, x, y and z. The price of a diamond is the target variable that needs to be estimated by a machine learning model. The experience is a dataset of diamonds with their features and prices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problem needs to be solved because it can help customers and sellers to evaluate the value of a diamond and make informed decisions. It can also provide insights into how different features affect the price of a diamond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To solve the problem, I would use various machine learning models such as linear </a:t>
            </a:r>
            <a:r>
              <a:rPr lang="en-US" dirty="0" smtClean="0"/>
              <a:t>regression, </a:t>
            </a:r>
            <a:r>
              <a:rPr lang="en-US" dirty="0"/>
              <a:t>random forest, gradient </a:t>
            </a:r>
            <a:r>
              <a:rPr lang="en-US" dirty="0" err="1" smtClean="0"/>
              <a:t>boosting,Ada</a:t>
            </a:r>
            <a:r>
              <a:rPr lang="en-US" dirty="0" smtClean="0"/>
              <a:t> boosting </a:t>
            </a:r>
            <a:r>
              <a:rPr lang="en-US" dirty="0"/>
              <a:t>and neural network.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011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75098" y="98249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 smtClean="0"/>
              <a:t>EDA</a:t>
            </a:r>
            <a:endParaRPr lang="en-IN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363821"/>
            <a:ext cx="12120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price (target)</a:t>
            </a:r>
          </a:p>
          <a:p>
            <a:pPr algn="ctr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37" y="3222897"/>
            <a:ext cx="4717914" cy="276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809" y="3222897"/>
            <a:ext cx="4747097" cy="27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0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96715" y="576150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/>
              <a:t>carat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81" y="2724187"/>
            <a:ext cx="4328535" cy="28882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046" y="2724187"/>
            <a:ext cx="4319656" cy="28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49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04716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/>
              <a:t>cut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957" y="2934011"/>
            <a:ext cx="4458086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59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40819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err="1"/>
              <a:t>color</a:t>
            </a:r>
            <a:endParaRPr lang="en-IN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515" y="2777039"/>
            <a:ext cx="6108970" cy="345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576337"/>
            <a:ext cx="12191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/>
              <a:t>clarity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767" y="2959757"/>
            <a:ext cx="4450466" cy="2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5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58505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b="1" dirty="0"/>
              <a:t>depth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73" y="2935192"/>
            <a:ext cx="4435224" cy="29720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504" y="2935192"/>
            <a:ext cx="3977985" cy="2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78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68209"/>
            <a:ext cx="121206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/>
              <a:t>table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77" y="3197032"/>
            <a:ext cx="4320914" cy="28958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325" y="3107729"/>
            <a:ext cx="3909399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99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219</TotalTime>
  <Words>360</Words>
  <Application>Microsoft Office PowerPoint</Application>
  <PresentationFormat>Widescreen</PresentationFormat>
  <Paragraphs>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jibinxjonah</dc:creator>
  <cp:lastModifiedBy>jibinxjonah</cp:lastModifiedBy>
  <cp:revision>8</cp:revision>
  <dcterms:created xsi:type="dcterms:W3CDTF">2023-03-24T14:33:47Z</dcterms:created>
  <dcterms:modified xsi:type="dcterms:W3CDTF">2023-03-25T08:06:48Z</dcterms:modified>
</cp:coreProperties>
</file>