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-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174-6BCC-4924-AF3E-24DD32C71D1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6B5B-555A-492C-AB23-E8762EC9C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6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174-6BCC-4924-AF3E-24DD32C71D1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6B5B-555A-492C-AB23-E8762EC9C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7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174-6BCC-4924-AF3E-24DD32C71D1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6B5B-555A-492C-AB23-E8762EC9C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8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174-6BCC-4924-AF3E-24DD32C71D1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6B5B-555A-492C-AB23-E8762EC9C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174-6BCC-4924-AF3E-24DD32C71D1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6B5B-555A-492C-AB23-E8762EC9C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5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174-6BCC-4924-AF3E-24DD32C71D1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6B5B-555A-492C-AB23-E8762EC9C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7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174-6BCC-4924-AF3E-24DD32C71D1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6B5B-555A-492C-AB23-E8762EC9C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6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174-6BCC-4924-AF3E-24DD32C71D1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6B5B-555A-492C-AB23-E8762EC9C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6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174-6BCC-4924-AF3E-24DD32C71D1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6B5B-555A-492C-AB23-E8762EC9C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174-6BCC-4924-AF3E-24DD32C71D1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6B5B-555A-492C-AB23-E8762EC9C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3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D174-6BCC-4924-AF3E-24DD32C71D1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6B5B-555A-492C-AB23-E8762EC9C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8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D174-6BCC-4924-AF3E-24DD32C71D11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6B5B-555A-492C-AB23-E8762EC9C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2792" y="21728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File Handling Background </a:t>
            </a:r>
            <a:r>
              <a:rPr lang="en-US" altLang="ko-KR" sz="4400" dirty="0"/>
              <a:t>Service</a:t>
            </a:r>
            <a:br>
              <a:rPr lang="en-US" altLang="ko-KR" sz="4400" dirty="0"/>
            </a:b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2400" dirty="0" smtClean="0"/>
              <a:t>Do </a:t>
            </a:r>
            <a:r>
              <a:rPr lang="en-US" altLang="ko-KR" sz="2400" dirty="0"/>
              <a:t>Van An 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1923" y="456040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Incheon  2023 - 04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7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923" y="24471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System design</a:t>
            </a:r>
            <a:endParaRPr lang="ko-KR" altLang="en-US" dirty="0"/>
          </a:p>
        </p:txBody>
      </p:sp>
      <p:sp>
        <p:nvSpPr>
          <p:cNvPr id="5" name="순서도: 자기 디스크 4"/>
          <p:cNvSpPr/>
          <p:nvPr/>
        </p:nvSpPr>
        <p:spPr>
          <a:xfrm>
            <a:off x="4415201" y="1413731"/>
            <a:ext cx="1125415" cy="15122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Outside file folder</a:t>
            </a:r>
            <a:endParaRPr lang="ko-KR" altLang="en-US" dirty="0"/>
          </a:p>
        </p:txBody>
      </p:sp>
      <p:sp>
        <p:nvSpPr>
          <p:cNvPr id="6" name="순서도: 자기 디스크 5"/>
          <p:cNvSpPr/>
          <p:nvPr/>
        </p:nvSpPr>
        <p:spPr>
          <a:xfrm>
            <a:off x="8170985" y="723899"/>
            <a:ext cx="1140069" cy="15533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file folder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57897" y="3184528"/>
            <a:ext cx="1521069" cy="958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Backend Server (ASP.NET)</a:t>
            </a:r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2050073" y="3837841"/>
            <a:ext cx="1140069" cy="15533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MSSQL DB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57896" y="5157550"/>
            <a:ext cx="1521069" cy="958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 APP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944096" y="5159014"/>
            <a:ext cx="1521069" cy="958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AI Server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944097" y="3180739"/>
            <a:ext cx="1521069" cy="958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Background Service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8" idx="4"/>
            <a:endCxn id="7" idx="1"/>
          </p:cNvCxnSpPr>
          <p:nvPr/>
        </p:nvCxnSpPr>
        <p:spPr>
          <a:xfrm flipV="1">
            <a:off x="3190142" y="3663710"/>
            <a:ext cx="2867755" cy="950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" idx="3"/>
            <a:endCxn id="7" idx="3"/>
          </p:cNvCxnSpPr>
          <p:nvPr/>
        </p:nvCxnSpPr>
        <p:spPr>
          <a:xfrm rot="5400000">
            <a:off x="7466742" y="2389431"/>
            <a:ext cx="1386503" cy="1162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" idx="4"/>
            <a:endCxn id="11" idx="0"/>
          </p:cNvCxnSpPr>
          <p:nvPr/>
        </p:nvCxnSpPr>
        <p:spPr>
          <a:xfrm>
            <a:off x="9311054" y="1500553"/>
            <a:ext cx="1393578" cy="1680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4"/>
            <a:endCxn id="11" idx="1"/>
          </p:cNvCxnSpPr>
          <p:nvPr/>
        </p:nvCxnSpPr>
        <p:spPr>
          <a:xfrm>
            <a:off x="5540616" y="2169870"/>
            <a:ext cx="4403481" cy="1490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2"/>
            <a:endCxn id="10" idx="0"/>
          </p:cNvCxnSpPr>
          <p:nvPr/>
        </p:nvCxnSpPr>
        <p:spPr>
          <a:xfrm rot="5400000">
            <a:off x="10194676" y="4649058"/>
            <a:ext cx="101991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0" idx="1"/>
            <a:endCxn id="9" idx="3"/>
          </p:cNvCxnSpPr>
          <p:nvPr/>
        </p:nvCxnSpPr>
        <p:spPr>
          <a:xfrm rot="10800000">
            <a:off x="7578966" y="5636732"/>
            <a:ext cx="2365131" cy="1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7" idx="2"/>
            <a:endCxn id="9" idx="0"/>
          </p:cNvCxnSpPr>
          <p:nvPr/>
        </p:nvCxnSpPr>
        <p:spPr>
          <a:xfrm flipH="1">
            <a:off x="6818431" y="4142891"/>
            <a:ext cx="1" cy="1014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2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46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File copy scanning algorithm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23975" y="3537624"/>
            <a:ext cx="1951892" cy="60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Check the last file created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1330326" y="4671740"/>
            <a:ext cx="1951892" cy="98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Iterating descending from last file created time</a:t>
            </a:r>
            <a:endParaRPr lang="ko-KR" altLang="en-US" sz="1600" dirty="0"/>
          </a:p>
        </p:txBody>
      </p:sp>
      <p:sp>
        <p:nvSpPr>
          <p:cNvPr id="4" name="타원 3"/>
          <p:cNvSpPr/>
          <p:nvPr/>
        </p:nvSpPr>
        <p:spPr>
          <a:xfrm>
            <a:off x="1647336" y="1156559"/>
            <a:ext cx="1292469" cy="61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323975" y="2382534"/>
            <a:ext cx="1951892" cy="69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Initiate marked checking time</a:t>
            </a:r>
            <a:endParaRPr lang="ko-KR" altLang="en-US" sz="1600" dirty="0"/>
          </a:p>
        </p:txBody>
      </p:sp>
      <p:sp>
        <p:nvSpPr>
          <p:cNvPr id="12" name="순서도: 판단 11"/>
          <p:cNvSpPr/>
          <p:nvPr/>
        </p:nvSpPr>
        <p:spPr>
          <a:xfrm>
            <a:off x="4643803" y="3165981"/>
            <a:ext cx="2873619" cy="13443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File created time &gt; marked checking time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797434" y="3537624"/>
            <a:ext cx="404446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878389" y="2283879"/>
            <a:ext cx="404446" cy="41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cxnSp>
        <p:nvCxnSpPr>
          <p:cNvPr id="18" name="꺾인 연결선 17"/>
          <p:cNvCxnSpPr>
            <a:stCxn id="4" idx="4"/>
            <a:endCxn id="22" idx="0"/>
          </p:cNvCxnSpPr>
          <p:nvPr/>
        </p:nvCxnSpPr>
        <p:spPr>
          <a:xfrm rot="16200000" flipH="1">
            <a:off x="1992527" y="2075140"/>
            <a:ext cx="608438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2" idx="2"/>
            <a:endCxn id="3" idx="0"/>
          </p:cNvCxnSpPr>
          <p:nvPr/>
        </p:nvCxnSpPr>
        <p:spPr>
          <a:xfrm rot="5400000">
            <a:off x="2071993" y="3309695"/>
            <a:ext cx="45585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" idx="2"/>
            <a:endCxn id="20" idx="0"/>
          </p:cNvCxnSpPr>
          <p:nvPr/>
        </p:nvCxnSpPr>
        <p:spPr>
          <a:xfrm rot="16200000" flipH="1">
            <a:off x="2036595" y="4402063"/>
            <a:ext cx="533002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20" idx="3"/>
            <a:endCxn id="12" idx="1"/>
          </p:cNvCxnSpPr>
          <p:nvPr/>
        </p:nvCxnSpPr>
        <p:spPr>
          <a:xfrm flipV="1">
            <a:off x="3282218" y="3838180"/>
            <a:ext cx="1361585" cy="1327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2" idx="3"/>
            <a:endCxn id="14" idx="1"/>
          </p:cNvCxnSpPr>
          <p:nvPr/>
        </p:nvCxnSpPr>
        <p:spPr>
          <a:xfrm flipV="1">
            <a:off x="7517422" y="3744244"/>
            <a:ext cx="1280012" cy="93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797434" y="4816110"/>
            <a:ext cx="1951892" cy="699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Copy file to local folder</a:t>
            </a:r>
            <a:endParaRPr lang="ko-KR" altLang="en-US" sz="1600" dirty="0"/>
          </a:p>
        </p:txBody>
      </p:sp>
      <p:cxnSp>
        <p:nvCxnSpPr>
          <p:cNvPr id="62" name="꺾인 연결선 61"/>
          <p:cNvCxnSpPr>
            <a:stCxn id="14" idx="3"/>
            <a:endCxn id="60" idx="0"/>
          </p:cNvCxnSpPr>
          <p:nvPr/>
        </p:nvCxnSpPr>
        <p:spPr>
          <a:xfrm>
            <a:off x="9201880" y="3744244"/>
            <a:ext cx="571500" cy="1071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8090996" y="1675180"/>
            <a:ext cx="1292469" cy="61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Finish</a:t>
            </a:r>
            <a:endParaRPr lang="ko-KR" altLang="en-US" dirty="0"/>
          </a:p>
        </p:txBody>
      </p:sp>
      <p:cxnSp>
        <p:nvCxnSpPr>
          <p:cNvPr id="72" name="꺾인 연결선 71"/>
          <p:cNvCxnSpPr>
            <a:stCxn id="12" idx="0"/>
            <a:endCxn id="25" idx="2"/>
          </p:cNvCxnSpPr>
          <p:nvPr/>
        </p:nvCxnSpPr>
        <p:spPr>
          <a:xfrm rot="16200000" flipV="1">
            <a:off x="5846182" y="2931549"/>
            <a:ext cx="46886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25" idx="3"/>
            <a:endCxn id="70" idx="2"/>
          </p:cNvCxnSpPr>
          <p:nvPr/>
        </p:nvCxnSpPr>
        <p:spPr>
          <a:xfrm flipV="1">
            <a:off x="6282835" y="1983949"/>
            <a:ext cx="1808161" cy="506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60" idx="1"/>
            <a:endCxn id="20" idx="2"/>
          </p:cNvCxnSpPr>
          <p:nvPr/>
        </p:nvCxnSpPr>
        <p:spPr>
          <a:xfrm rot="10800000" flipV="1">
            <a:off x="2306272" y="5165727"/>
            <a:ext cx="6491162" cy="493988"/>
          </a:xfrm>
          <a:prstGeom prst="bentConnector4">
            <a:avLst>
              <a:gd name="adj1" fmla="val 42483"/>
              <a:gd name="adj2" fmla="val 146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31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46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Backend Initialization Process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16566" y="3235609"/>
            <a:ext cx="3153867" cy="174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Every </a:t>
            </a:r>
            <a:r>
              <a:rPr lang="en-US" altLang="ko-KR" sz="1600" dirty="0" err="1" smtClean="0"/>
              <a:t>Lus</a:t>
            </a:r>
            <a:r>
              <a:rPr lang="en-US" altLang="ko-KR" sz="1600" dirty="0" smtClean="0"/>
              <a:t> are registered to </a:t>
            </a:r>
            <a:r>
              <a:rPr lang="en-US" altLang="ko-KR" sz="1600" dirty="0" smtClean="0"/>
              <a:t>‘SCL_Manager.exe</a:t>
            </a:r>
            <a:r>
              <a:rPr lang="en-US" altLang="ko-KR" sz="1600" dirty="0" smtClean="0"/>
              <a:t>‘</a:t>
            </a:r>
          </a:p>
          <a:p>
            <a:pPr algn="ctr"/>
            <a:r>
              <a:rPr lang="en-US" altLang="ko-KR" sz="1600" dirty="0" smtClean="0"/>
              <a:t>(# LUs of ‘Dataset.dat == # LUs registered by SCL_Manager.exe)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1236102" y="5294100"/>
            <a:ext cx="2114794" cy="143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Backend service creates ‘GLU’, ‘MLU’ and ‘Sensor’ tables by parsing ‘Dataset.dat’</a:t>
            </a:r>
            <a:endParaRPr lang="ko-KR" altLang="en-US" sz="1600" dirty="0"/>
          </a:p>
        </p:txBody>
      </p:sp>
      <p:sp>
        <p:nvSpPr>
          <p:cNvPr id="4" name="타원 3"/>
          <p:cNvSpPr/>
          <p:nvPr/>
        </p:nvSpPr>
        <p:spPr>
          <a:xfrm>
            <a:off x="1377188" y="920874"/>
            <a:ext cx="1292469" cy="61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053828" y="2103794"/>
            <a:ext cx="2517590" cy="881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Client provides ‘Dataset.dat’</a:t>
            </a:r>
            <a:endParaRPr lang="ko-KR" altLang="en-US" sz="1600" dirty="0"/>
          </a:p>
        </p:txBody>
      </p:sp>
      <p:cxnSp>
        <p:nvCxnSpPr>
          <p:cNvPr id="18" name="꺾인 연결선 17"/>
          <p:cNvCxnSpPr>
            <a:stCxn id="4" idx="4"/>
            <a:endCxn id="22" idx="0"/>
          </p:cNvCxnSpPr>
          <p:nvPr/>
        </p:nvCxnSpPr>
        <p:spPr>
          <a:xfrm rot="16200000" flipH="1">
            <a:off x="1885332" y="1676502"/>
            <a:ext cx="565383" cy="289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2" idx="2"/>
            <a:endCxn id="3" idx="0"/>
          </p:cNvCxnSpPr>
          <p:nvPr/>
        </p:nvCxnSpPr>
        <p:spPr>
          <a:xfrm rot="5400000">
            <a:off x="2178090" y="3101076"/>
            <a:ext cx="249944" cy="19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" idx="2"/>
            <a:endCxn id="20" idx="0"/>
          </p:cNvCxnSpPr>
          <p:nvPr/>
        </p:nvCxnSpPr>
        <p:spPr>
          <a:xfrm rot="5400000">
            <a:off x="2134794" y="5135393"/>
            <a:ext cx="31741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700556" y="1015909"/>
            <a:ext cx="3883269" cy="140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the backend </a:t>
            </a:r>
            <a:r>
              <a:rPr lang="en-US" altLang="ko-KR" sz="1600" dirty="0" smtClean="0"/>
              <a:t>updates the created ‘LU’ data with  name and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IP addresses under ‘</a:t>
            </a:r>
            <a:r>
              <a:rPr lang="en-US" altLang="ko-KR" sz="1600" dirty="0" smtClean="0"/>
              <a:t>SA_CFG‘ in order. </a:t>
            </a:r>
          </a:p>
          <a:p>
            <a:pPr algn="ctr"/>
            <a:r>
              <a:rPr lang="en-US" altLang="ko-KR" sz="1600" dirty="0" smtClean="0"/>
              <a:t>(LU Id == LU prefix from Dataset.dat)</a:t>
            </a:r>
            <a:endParaRPr lang="ko-KR" altLang="en-US" sz="1600" dirty="0"/>
          </a:p>
        </p:txBody>
      </p:sp>
      <p:sp>
        <p:nvSpPr>
          <p:cNvPr id="33" name="직사각형 32"/>
          <p:cNvSpPr/>
          <p:nvPr/>
        </p:nvSpPr>
        <p:spPr>
          <a:xfrm>
            <a:off x="4713085" y="2995505"/>
            <a:ext cx="3883269" cy="898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LU sends MMS to fill the specified shared </a:t>
            </a:r>
            <a:r>
              <a:rPr lang="en-US" altLang="ko-KR" sz="1600" dirty="0" smtClean="0"/>
              <a:t>memory</a:t>
            </a:r>
            <a:endParaRPr lang="ko-KR" altLang="en-US" sz="1600" dirty="0"/>
          </a:p>
        </p:txBody>
      </p:sp>
      <p:cxnSp>
        <p:nvCxnSpPr>
          <p:cNvPr id="35" name="꺾인 연결선 34"/>
          <p:cNvCxnSpPr>
            <a:stCxn id="20" idx="3"/>
            <a:endCxn id="30" idx="1"/>
          </p:cNvCxnSpPr>
          <p:nvPr/>
        </p:nvCxnSpPr>
        <p:spPr>
          <a:xfrm flipV="1">
            <a:off x="3350896" y="1717610"/>
            <a:ext cx="1349660" cy="42956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0" idx="2"/>
            <a:endCxn id="33" idx="0"/>
          </p:cNvCxnSpPr>
          <p:nvPr/>
        </p:nvCxnSpPr>
        <p:spPr>
          <a:xfrm rot="16200000" flipH="1">
            <a:off x="6360358" y="2701142"/>
            <a:ext cx="576195" cy="12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3" idx="2"/>
            <a:endCxn id="31" idx="0"/>
          </p:cNvCxnSpPr>
          <p:nvPr/>
        </p:nvCxnSpPr>
        <p:spPr>
          <a:xfrm rot="16200000" flipH="1">
            <a:off x="6457147" y="4091604"/>
            <a:ext cx="408647" cy="13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726585" y="4302678"/>
            <a:ext cx="3883269" cy="898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When new data files arrive to any LU folders, we would know the </a:t>
            </a:r>
            <a:r>
              <a:rPr lang="en-US" altLang="ko-KR" sz="1600" dirty="0" err="1" smtClean="0"/>
              <a:t>ip</a:t>
            </a:r>
            <a:r>
              <a:rPr lang="en-US" altLang="ko-KR" sz="1600" dirty="0" smtClean="0"/>
              <a:t> address of the updated LU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009087" y="101920"/>
            <a:ext cx="3883269" cy="137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With the IP address, we can locate the specific area to read from the shared memory  </a:t>
            </a:r>
          </a:p>
          <a:p>
            <a:pPr algn="ctr"/>
            <a:r>
              <a:rPr lang="en-US" altLang="ko-KR" sz="1600" dirty="0" smtClean="0"/>
              <a:t>(LU Id== LU prefix)</a:t>
            </a:r>
          </a:p>
        </p:txBody>
      </p:sp>
      <p:cxnSp>
        <p:nvCxnSpPr>
          <p:cNvPr id="37" name="꺾인 연결선 36"/>
          <p:cNvCxnSpPr>
            <a:stCxn id="31" idx="3"/>
            <a:endCxn id="36" idx="1"/>
          </p:cNvCxnSpPr>
          <p:nvPr/>
        </p:nvCxnSpPr>
        <p:spPr>
          <a:xfrm flipV="1">
            <a:off x="8609854" y="787157"/>
            <a:ext cx="399233" cy="3964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9044252" y="2034161"/>
            <a:ext cx="3883269" cy="71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Web API uses the shared memory to update values.</a:t>
            </a:r>
            <a:endParaRPr lang="ko-KR" altLang="en-US" sz="1600" dirty="0"/>
          </a:p>
        </p:txBody>
      </p:sp>
      <p:cxnSp>
        <p:nvCxnSpPr>
          <p:cNvPr id="44" name="꺾인 연결선 43"/>
          <p:cNvCxnSpPr>
            <a:endCxn id="40" idx="0"/>
          </p:cNvCxnSpPr>
          <p:nvPr/>
        </p:nvCxnSpPr>
        <p:spPr>
          <a:xfrm rot="16200000" flipH="1">
            <a:off x="10671962" y="1720235"/>
            <a:ext cx="620423" cy="7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5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546" y="0"/>
            <a:ext cx="10515600" cy="13255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Background Service Operation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20969" y="1503485"/>
            <a:ext cx="1538654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ASP.NET Backend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20969" y="4737711"/>
            <a:ext cx="1538654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Background Service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89488" y="2690446"/>
            <a:ext cx="1113692" cy="47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75189" y="3550749"/>
            <a:ext cx="1405304" cy="79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Activate Background Service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3346938" y="3120598"/>
            <a:ext cx="1538654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Create multithread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298223" y="1329165"/>
            <a:ext cx="1538654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Scan and copy file thread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265984" y="2706015"/>
            <a:ext cx="1538654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Data preprocessing thread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6298223" y="3988563"/>
            <a:ext cx="1538654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Image generating thread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6421315" y="5150949"/>
            <a:ext cx="1538654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Send File to AI Server</a:t>
            </a:r>
            <a:endParaRPr lang="ko-KR" altLang="en-US" sz="1400" dirty="0"/>
          </a:p>
        </p:txBody>
      </p:sp>
      <p:cxnSp>
        <p:nvCxnSpPr>
          <p:cNvPr id="7" name="꺾인 연결선 6"/>
          <p:cNvCxnSpPr>
            <a:stCxn id="5" idx="2"/>
            <a:endCxn id="24" idx="0"/>
          </p:cNvCxnSpPr>
          <p:nvPr/>
        </p:nvCxnSpPr>
        <p:spPr>
          <a:xfrm rot="5400000">
            <a:off x="1288073" y="2488223"/>
            <a:ext cx="360484" cy="43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4" idx="2"/>
            <a:endCxn id="27" idx="0"/>
          </p:cNvCxnSpPr>
          <p:nvPr/>
        </p:nvCxnSpPr>
        <p:spPr>
          <a:xfrm rot="16200000" flipH="1">
            <a:off x="1270793" y="3343701"/>
            <a:ext cx="382588" cy="31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27" idx="2"/>
            <a:endCxn id="23" idx="0"/>
          </p:cNvCxnSpPr>
          <p:nvPr/>
        </p:nvCxnSpPr>
        <p:spPr>
          <a:xfrm rot="16200000" flipH="1">
            <a:off x="1286913" y="4534328"/>
            <a:ext cx="394310" cy="12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23" idx="3"/>
            <a:endCxn id="28" idx="1"/>
          </p:cNvCxnSpPr>
          <p:nvPr/>
        </p:nvCxnSpPr>
        <p:spPr>
          <a:xfrm flipV="1">
            <a:off x="2259623" y="3533837"/>
            <a:ext cx="1087315" cy="1617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8" idx="3"/>
            <a:endCxn id="30" idx="1"/>
          </p:cNvCxnSpPr>
          <p:nvPr/>
        </p:nvCxnSpPr>
        <p:spPr>
          <a:xfrm flipV="1">
            <a:off x="4885592" y="1742404"/>
            <a:ext cx="1412631" cy="1791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28" idx="3"/>
            <a:endCxn id="31" idx="1"/>
          </p:cNvCxnSpPr>
          <p:nvPr/>
        </p:nvCxnSpPr>
        <p:spPr>
          <a:xfrm flipV="1">
            <a:off x="4885592" y="3119254"/>
            <a:ext cx="1380392" cy="414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8" idx="3"/>
            <a:endCxn id="32" idx="1"/>
          </p:cNvCxnSpPr>
          <p:nvPr/>
        </p:nvCxnSpPr>
        <p:spPr>
          <a:xfrm>
            <a:off x="4885592" y="3533837"/>
            <a:ext cx="1412631" cy="867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33" idx="1"/>
          </p:cNvCxnSpPr>
          <p:nvPr/>
        </p:nvCxnSpPr>
        <p:spPr>
          <a:xfrm rot="16200000" flipH="1">
            <a:off x="4653297" y="3796170"/>
            <a:ext cx="2003242" cy="15327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9050213" y="3911234"/>
            <a:ext cx="1538654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AI Server</a:t>
            </a:r>
            <a:endParaRPr lang="ko-KR" altLang="en-US" sz="1400" dirty="0"/>
          </a:p>
        </p:txBody>
      </p:sp>
      <p:cxnSp>
        <p:nvCxnSpPr>
          <p:cNvPr id="45" name="꺾인 연결선 44"/>
          <p:cNvCxnSpPr>
            <a:stCxn id="33" idx="3"/>
            <a:endCxn id="52" idx="1"/>
          </p:cNvCxnSpPr>
          <p:nvPr/>
        </p:nvCxnSpPr>
        <p:spPr>
          <a:xfrm flipV="1">
            <a:off x="7959969" y="4324473"/>
            <a:ext cx="1090244" cy="1239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245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File Handling Background Service  Do Van An  </vt:lpstr>
      <vt:lpstr>1. System design</vt:lpstr>
      <vt:lpstr>2. File copy scanning algorithm</vt:lpstr>
      <vt:lpstr>2. Backend Initialization Process</vt:lpstr>
      <vt:lpstr>3. Background Service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Background Service</dc:title>
  <dc:creator>Sanion-012</dc:creator>
  <cp:lastModifiedBy>SanionT1</cp:lastModifiedBy>
  <cp:revision>18</cp:revision>
  <dcterms:created xsi:type="dcterms:W3CDTF">2023-04-10T02:16:07Z</dcterms:created>
  <dcterms:modified xsi:type="dcterms:W3CDTF">2023-07-12T07:12:11Z</dcterms:modified>
</cp:coreProperties>
</file>