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</p:sldIdLst>
  <p:sldSz cy="7620000" cx="10160000"/>
  <p:notesSz cx="7620000" cy="10160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i0:notes"/>
          <p:cNvSpPr/>
          <p:nvPr>
            <p:ph idx="2" type="sldImg"/>
          </p:nvPr>
        </p:nvSpPr>
        <p:spPr>
          <a:xfrm>
            <a:off x="1270250" y="762000"/>
            <a:ext cx="5080250" cy="381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i0:notes"/>
          <p:cNvSpPr txBox="1"/>
          <p:nvPr>
            <p:ph idx="1" type="body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3"/>
          <p:cNvSpPr txBox="1"/>
          <p:nvPr>
            <p:ph type="ctrTitle"/>
          </p:nvPr>
        </p:nvSpPr>
        <p:spPr>
          <a:xfrm>
            <a:off x="914400" y="3048000"/>
            <a:ext cx="8331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9" name="Google Shape;9;p3"/>
          <p:cNvSpPr txBox="1"/>
          <p:nvPr>
            <p:ph idx="1" type="subTitle"/>
          </p:nvPr>
        </p:nvSpPr>
        <p:spPr>
          <a:xfrm>
            <a:off x="1828800" y="4572000"/>
            <a:ext cx="650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2" name="Google Shape;12;p4"/>
          <p:cNvSpPr txBox="1"/>
          <p:nvPr>
            <p:ph idx="1" type="body"/>
          </p:nvPr>
        </p:nvSpPr>
        <p:spPr>
          <a:xfrm>
            <a:off x="304800" y="1828800"/>
            <a:ext cx="955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1pPr>
            <a:lvl2pPr lvl="1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2pPr>
            <a:lvl3pPr lvl="2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3pPr>
            <a:lvl4pPr lvl="3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4pPr>
            <a:lvl5pPr lvl="4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5pPr>
            <a:lvl6pPr lvl="5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6pPr>
            <a:lvl7pPr lvl="6">
              <a:spcBef>
                <a:spcPts val="0"/>
              </a:spcBef>
              <a:spcAft>
                <a:spcPts val="0"/>
              </a:spcAft>
              <a:buSzPts val="4267"/>
              <a:buChar char="●"/>
              <a:defRPr sz="4266"/>
            </a:lvl7pPr>
            <a:lvl8pPr lvl="7">
              <a:spcBef>
                <a:spcPts val="0"/>
              </a:spcBef>
              <a:spcAft>
                <a:spcPts val="0"/>
              </a:spcAft>
              <a:buSzPts val="4267"/>
              <a:buChar char="○"/>
              <a:defRPr sz="4266"/>
            </a:lvl8pPr>
            <a:lvl9pPr lvl="8">
              <a:spcBef>
                <a:spcPts val="0"/>
              </a:spcBef>
              <a:spcAft>
                <a:spcPts val="0"/>
              </a:spcAft>
              <a:buSzPts val="4267"/>
              <a:buChar char="■"/>
              <a:defRPr sz="4266"/>
            </a:lvl9pPr>
          </a:lstStyle>
          <a:p/>
        </p:txBody>
      </p:sp>
      <p:sp>
        <p:nvSpPr>
          <p:cNvPr id="15" name="Google Shape;15;p5"/>
          <p:cNvSpPr txBox="1"/>
          <p:nvPr>
            <p:ph idx="1" type="body"/>
          </p:nvPr>
        </p:nvSpPr>
        <p:spPr>
          <a:xfrm>
            <a:off x="30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  <p:sp>
        <p:nvSpPr>
          <p:cNvPr id="16" name="Google Shape;16;p5"/>
          <p:cNvSpPr txBox="1"/>
          <p:nvPr>
            <p:ph idx="2" type="body"/>
          </p:nvPr>
        </p:nvSpPr>
        <p:spPr>
          <a:xfrm>
            <a:off x="5384800" y="1828800"/>
            <a:ext cx="4470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933" lvl="0" marL="4572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1pPr>
            <a:lvl2pPr indent="-397933" lvl="1" marL="9144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2pPr>
            <a:lvl3pPr indent="-397933" lvl="2" marL="13716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3pPr>
            <a:lvl4pPr indent="-397933" lvl="3" marL="18288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4pPr>
            <a:lvl5pPr indent="-397933" lvl="4" marL="22860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5pPr>
            <a:lvl6pPr indent="-397933" lvl="5" marL="27432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6pPr>
            <a:lvl7pPr indent="-397933" lvl="6" marL="3200400">
              <a:spcBef>
                <a:spcPts val="0"/>
              </a:spcBef>
              <a:spcAft>
                <a:spcPts val="0"/>
              </a:spcAft>
              <a:buSzPts val="2667"/>
              <a:buChar char="●"/>
              <a:defRPr sz="2666"/>
            </a:lvl7pPr>
            <a:lvl8pPr indent="-397933" lvl="7" marL="3657600">
              <a:spcBef>
                <a:spcPts val="0"/>
              </a:spcBef>
              <a:spcAft>
                <a:spcPts val="0"/>
              </a:spcAft>
              <a:buSzPts val="2667"/>
              <a:buChar char="○"/>
              <a:defRPr sz="2666"/>
            </a:lvl8pPr>
            <a:lvl9pPr indent="-397933" lvl="8" marL="4114800">
              <a:spcBef>
                <a:spcPts val="0"/>
              </a:spcBef>
              <a:spcAft>
                <a:spcPts val="0"/>
              </a:spcAft>
              <a:buSzPts val="2667"/>
              <a:buChar char="■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" type="body"/>
          </p:nvPr>
        </p:nvSpPr>
        <p:spPr>
          <a:xfrm>
            <a:off x="304800" y="6705600"/>
            <a:ext cx="9550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indent="-431800" lvl="1" marL="9144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indent="-431800" lvl="2" marL="13716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indent="-431800" lvl="3" marL="18288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indent="-431800" lvl="4" marL="22860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indent="-431800" lvl="5" marL="27432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indent="-431800" lvl="6" marL="3200400" algn="ctr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indent="-431800" lvl="7" marL="3657600" algn="ctr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indent="-431800" lvl="8" marL="4114800" algn="ctr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209275" y="299425"/>
            <a:ext cx="9709150" cy="719700"/>
          </a:xfrm>
          <a:prstGeom prst="rect">
            <a:avLst/>
          </a:prstGeom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LINUX FILE PERMISSION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7"/>
          <p:cNvSpPr txBox="1"/>
          <p:nvPr/>
        </p:nvSpPr>
        <p:spPr>
          <a:xfrm>
            <a:off x="307625" y="1423975"/>
            <a:ext cx="9278200" cy="29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FOLLOWING COMMAND PERMITS EVERYTHING TO EVERYONE. </a:t>
            </a:r>
            <a:b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6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prompt$ chmod 777 file4</a:t>
            </a:r>
            <a:endParaRPr sz="26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