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6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3A140-4012-9D96-9212-5A3C596715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44BF3-E106-307B-CB86-FA4059323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96E89-8B02-7948-2AA2-47CC1822B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54884-CA25-D1AE-A149-BD172457A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76DDF-5B53-05A8-12F4-C7AEEBFA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4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37C6-E2CA-F66F-093A-A57AB4F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6A1224-45AF-DD2C-E717-D5301A97E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823B5-BD97-087A-922A-F12297C8C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D63F1-2503-2893-F7C9-5FAB2AE0D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3B2ED-99CA-24CE-142C-0D0DDE8F9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928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5F076-7D5B-B1BF-6544-05B4FC0D2F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5F57A6-E7CB-D846-48F8-8EADFB074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B03F5-46D1-FC30-E305-BEEF5DCFD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3B57E-0BDD-A443-3421-FE0C62538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BCC340-C808-CDA0-E2BF-70CC65337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89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8DC42-9A53-41B8-6789-782591A8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663AC-2FFE-90B1-67FC-7DB8C38A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338A1-AFBA-A48D-04BC-ADFE4847F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115A9-C60A-4C4D-6DE6-6AE6F528B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4E799-4BDC-96F3-A2CC-96EE016D2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79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6888D-75B5-0891-48B9-AF29072C3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5D9DDE-498F-F1CD-5E5C-EEB11732A4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54848-D4B3-C461-FCF5-F9868F228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73DE4-B423-9940-F925-FBD3604D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B1925-FF00-7E30-CB7F-B7637972C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0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E8019-1013-AB67-E405-A66FFC7C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FF580-DA52-4C6B-B172-6F9441EC3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09D9C7-43AF-8F00-D328-4D0F134665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5D575E-E1EA-9149-2172-B2C8FB310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D0433-DE3E-CFCD-959B-6B5D92E60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988590-AE6C-084E-3A4C-A008D00A1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97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C29F8-B547-C313-8049-EC364942A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845B35-BC65-A1AC-CCE2-8B5912374C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ED6F52-13CC-0CFF-D90C-939B773A8F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5FA82D-5EBB-59CD-013F-6C1AC26BC2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D2025-B39D-4FC8-3446-00E6DEBDF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193E79-92DE-4962-6B55-4A95AA1BE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C0CEC-2B32-7D84-DB6E-967E23E3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D6319C-B21E-9C5C-96ED-DD95FAACB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229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5C4CE-B5DB-4B42-7995-2F742EB45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806B4B-051D-0382-A776-161B7BE171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C3C15-7C0C-E874-293D-A417BB881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6E8D37-B386-AC07-50C7-C355E6AB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176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2BB366-80E0-208B-BAC9-0DE0A44AB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327C80-34BA-B99E-AC26-A0307E197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B038A-E03F-62A3-FE4E-895E90667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06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2EDBC-8D21-9F8F-1C18-C45D78DC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5492B-E196-6F8A-40DB-CA4E55543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257AE-6CD6-555D-6192-60EE839DE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30363F-C6CD-2FF7-E841-537AE1CDC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6E6706-C789-0A11-D70F-6985B059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C5240-864A-528E-5886-AA6ECC7B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781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04648-5F50-3CC0-6CB7-C9B88C31F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18AD-483D-F28B-3CFF-B67670801B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9F5ACE-03E8-B6BB-4AA3-4696519224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4984A3-B06D-0BA2-92AA-D50F927D3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7F87-723C-96D6-7C09-66AC2C740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8F219-DA12-AB13-AB30-F05CE7A4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843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EB656-3C74-9374-CF76-CC01A994A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476E85-CEBF-A5CC-0608-2277D648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AB8D5-7DDA-1441-73FC-1CA1A811CE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1D4A3-3FAF-4298-A64C-B17234BE4609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B5900E-7248-D370-1D07-CF6A1973D3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2B8AE-C487-E87F-0090-69B11FCC2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6A794-5C5E-4D7E-BA9E-A4AD05870A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45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0B5E769-C4AF-0FE2-6050-98607F9084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0645" y="938908"/>
            <a:ext cx="8877268" cy="5919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4C1124-1847-8C89-7ED3-927A45487A56}"/>
              </a:ext>
            </a:extLst>
          </p:cNvPr>
          <p:cNvSpPr txBox="1"/>
          <p:nvPr/>
        </p:nvSpPr>
        <p:spPr>
          <a:xfrm>
            <a:off x="2360645" y="155902"/>
            <a:ext cx="609755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집 </a:t>
            </a:r>
            <a:r>
              <a:rPr lang="en-US" sz="4000" dirty="0" err="1"/>
              <a:t>청소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655984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s Amazon Building Home Robots In a Top-Secret Program? | Digital Trends">
            <a:extLst>
              <a:ext uri="{FF2B5EF4-FFF2-40B4-BE49-F238E27FC236}">
                <a16:creationId xmlns:a16="http://schemas.microsoft.com/office/drawing/2014/main" id="{6015ACBF-B34A-BD43-FFAC-305A95803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282" y="1112433"/>
            <a:ext cx="8509518" cy="5426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EFDE5-B152-BA73-8866-886E80A0D462}"/>
              </a:ext>
            </a:extLst>
          </p:cNvPr>
          <p:cNvSpPr txBox="1"/>
          <p:nvPr/>
        </p:nvSpPr>
        <p:spPr>
          <a:xfrm>
            <a:off x="2463282" y="319087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/>
              <a:t>음식을</a:t>
            </a:r>
            <a:r>
              <a:rPr lang="en-US" sz="4400" dirty="0"/>
              <a:t> </a:t>
            </a:r>
            <a:r>
              <a:rPr lang="en-US" sz="4400" dirty="0" err="1"/>
              <a:t>준비하다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650217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00F6E45-4712-E0E9-F50D-F1CC730E9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571500"/>
            <a:ext cx="9906000" cy="5715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D9143F9-FCA6-B49B-12F5-76B0B0D8F6B3}"/>
              </a:ext>
            </a:extLst>
          </p:cNvPr>
          <p:cNvSpPr txBox="1"/>
          <p:nvPr/>
        </p:nvSpPr>
        <p:spPr>
          <a:xfrm>
            <a:off x="650810" y="422210"/>
            <a:ext cx="60975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dirty="0" err="1"/>
              <a:t>간단한</a:t>
            </a:r>
            <a:r>
              <a:rPr lang="en-US" sz="4800" dirty="0"/>
              <a:t> </a:t>
            </a:r>
            <a:r>
              <a:rPr lang="en-US" sz="4800" dirty="0" err="1"/>
              <a:t>로봇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8475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5640AD-2249-DB7E-4E80-CFF2673EE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3121" y="777511"/>
            <a:ext cx="7410596" cy="60804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AFCF45-4274-7B83-EAE1-731107B277F2}"/>
              </a:ext>
            </a:extLst>
          </p:cNvPr>
          <p:cNvSpPr txBox="1"/>
          <p:nvPr/>
        </p:nvSpPr>
        <p:spPr>
          <a:xfrm>
            <a:off x="1873121" y="221216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/>
              <a:t>기어</a:t>
            </a:r>
            <a:r>
              <a:rPr lang="en-US" sz="4400" dirty="0"/>
              <a:t> </a:t>
            </a:r>
            <a:r>
              <a:rPr lang="en-US" sz="4400" dirty="0" err="1"/>
              <a:t>모터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2446772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E55207F-4084-83A3-7805-E7283E08A4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2656" y="1646854"/>
            <a:ext cx="6334027" cy="51971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AA2DB1-ABD8-ED8B-87D5-F99907B774CE}"/>
              </a:ext>
            </a:extLst>
          </p:cNvPr>
          <p:cNvSpPr txBox="1"/>
          <p:nvPr/>
        </p:nvSpPr>
        <p:spPr>
          <a:xfrm>
            <a:off x="1182656" y="323852"/>
            <a:ext cx="60975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 err="1"/>
              <a:t>부품을</a:t>
            </a:r>
            <a:r>
              <a:rPr lang="en-US" sz="4400" dirty="0"/>
              <a:t> </a:t>
            </a:r>
            <a:r>
              <a:rPr lang="en-US" sz="4400" dirty="0" err="1"/>
              <a:t>조립하다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925522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10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Mazidul Haque</dc:creator>
  <cp:lastModifiedBy>Mazidul Haque</cp:lastModifiedBy>
  <cp:revision>2</cp:revision>
  <dcterms:created xsi:type="dcterms:W3CDTF">2025-03-28T09:02:01Z</dcterms:created>
  <dcterms:modified xsi:type="dcterms:W3CDTF">2025-03-28T09:14:14Z</dcterms:modified>
</cp:coreProperties>
</file>