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Chewy"/>
      <p:regular r:id="rId16"/>
    </p:embeddedFont>
    <p:embeddedFont>
      <p:font typeface="Abril Fatface"/>
      <p:regular r:id="rId17"/>
    </p:embeddedFont>
    <p:embeddedFont>
      <p:font typeface="Didact Gothic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AbrilFatface-regular.fntdata"/><Relationship Id="rId16" Type="http://schemas.openxmlformats.org/officeDocument/2006/relationships/font" Target="fonts/Chewy-regular.fntdata"/><Relationship Id="rId18" Type="http://schemas.openxmlformats.org/officeDocument/2006/relationships/font" Target="fonts/Didact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fc0182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fc0182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fab3271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fab3271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fab3271f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fab3271f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fc0182d06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dfc0182d06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fab3271ff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fab3271ff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3757c5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3757c5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12" name="Google Shape;12;p2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1" name="Google Shape;21;p2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22" name="Google Shape;22;p2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32" name="Google Shape;132;p11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33" name="Google Shape;133;p1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1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36" name="Google Shape;136;p1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" name="Google Shape;139;p11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140" name="Google Shape;140;p1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1"/>
          <p:cNvSpPr txBox="1"/>
          <p:nvPr>
            <p:ph hasCustomPrompt="1" type="title"/>
          </p:nvPr>
        </p:nvSpPr>
        <p:spPr>
          <a:xfrm>
            <a:off x="3798600" y="1254175"/>
            <a:ext cx="4632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5697900" y="3217675"/>
            <a:ext cx="2733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 rot="10800000">
            <a:off x="546613" y="445025"/>
            <a:ext cx="495375" cy="477875"/>
            <a:chOff x="3881575" y="2684100"/>
            <a:chExt cx="495375" cy="477875"/>
          </a:xfrm>
        </p:grpSpPr>
        <p:sp>
          <p:nvSpPr>
            <p:cNvPr id="149" name="Google Shape;149;p13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53" name="Google Shape;153;p13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" name="Google Shape;160;p13"/>
          <p:cNvSpPr txBox="1"/>
          <p:nvPr>
            <p:ph idx="1" type="subTitle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2" type="subTitle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subTitle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subTitle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1597659" y="3849175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subTitle"/>
          </p:nvPr>
        </p:nvSpPr>
        <p:spPr>
          <a:xfrm>
            <a:off x="1590275" y="274864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5701325" y="165235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hasCustomPrompt="1" type="title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/>
          <p:nvPr>
            <p:ph hasCustomPrompt="1" idx="9" type="title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/>
          <p:nvPr>
            <p:ph hasCustomPrompt="1" idx="13" type="title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hasCustomPrompt="1" idx="14" type="title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13"/>
          <p:cNvSpPr txBox="1"/>
          <p:nvPr>
            <p:ph idx="16" type="subTitle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7" type="subTitle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hasCustomPrompt="1" idx="18" type="title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179" name="Google Shape;179;p14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83" name="Google Shape;183;p1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84" name="Google Shape;184;p1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" name="Google Shape;190;p14"/>
          <p:cNvSpPr txBox="1"/>
          <p:nvPr>
            <p:ph type="title"/>
          </p:nvPr>
        </p:nvSpPr>
        <p:spPr>
          <a:xfrm flipH="1">
            <a:off x="713225" y="3071188"/>
            <a:ext cx="38589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" type="subTitle"/>
          </p:nvPr>
        </p:nvSpPr>
        <p:spPr>
          <a:xfrm flipH="1">
            <a:off x="713100" y="1594413"/>
            <a:ext cx="38589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 rot="10800000">
            <a:off x="470413" y="445025"/>
            <a:ext cx="495375" cy="477875"/>
            <a:chOff x="3881575" y="2684100"/>
            <a:chExt cx="495375" cy="477875"/>
          </a:xfrm>
        </p:grpSpPr>
        <p:sp>
          <p:nvSpPr>
            <p:cNvPr id="195" name="Google Shape;195;p1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99" name="Google Shape;199;p1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203" name="Google Shape;203;p1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" name="Google Shape;206;p15"/>
          <p:cNvSpPr txBox="1"/>
          <p:nvPr>
            <p:ph type="title"/>
          </p:nvPr>
        </p:nvSpPr>
        <p:spPr>
          <a:xfrm flipH="1">
            <a:off x="713225" y="2348313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15"/>
          <p:cNvSpPr txBox="1"/>
          <p:nvPr>
            <p:ph idx="1" type="subTitle"/>
          </p:nvPr>
        </p:nvSpPr>
        <p:spPr>
          <a:xfrm flipH="1">
            <a:off x="713225" y="3322588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hasCustomPrompt="1" idx="2" type="title"/>
          </p:nvPr>
        </p:nvSpPr>
        <p:spPr>
          <a:xfrm flipH="1">
            <a:off x="713225" y="1227513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12" name="Google Shape;212;p16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13" name="Google Shape;213;p1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6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16" name="Google Shape;216;p1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" name="Google Shape;219;p16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220" name="Google Shape;220;p16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6"/>
          <p:cNvSpPr txBox="1"/>
          <p:nvPr>
            <p:ph type="title"/>
          </p:nvPr>
        </p:nvSpPr>
        <p:spPr>
          <a:xfrm>
            <a:off x="3434275" y="2347038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5348875" y="3323863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6"/>
          <p:cNvSpPr txBox="1"/>
          <p:nvPr>
            <p:ph hasCustomPrompt="1" idx="2" type="title"/>
          </p:nvPr>
        </p:nvSpPr>
        <p:spPr>
          <a:xfrm>
            <a:off x="5127175" y="1226238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29" name="Google Shape;229;p1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30" name="Google Shape;230;p1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33" name="Google Shape;233;p1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7" name="Google Shape;237;p17"/>
          <p:cNvSpPr txBox="1"/>
          <p:nvPr>
            <p:ph idx="1" type="subTitle"/>
          </p:nvPr>
        </p:nvSpPr>
        <p:spPr>
          <a:xfrm>
            <a:off x="713225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2" type="subTitle"/>
          </p:nvPr>
        </p:nvSpPr>
        <p:spPr>
          <a:xfrm>
            <a:off x="3504300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9" name="Google Shape;239;p17"/>
          <p:cNvSpPr txBox="1"/>
          <p:nvPr>
            <p:ph idx="3" type="subTitle"/>
          </p:nvPr>
        </p:nvSpPr>
        <p:spPr>
          <a:xfrm>
            <a:off x="6295375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4" type="subTitle"/>
          </p:nvPr>
        </p:nvSpPr>
        <p:spPr>
          <a:xfrm>
            <a:off x="713225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5" type="subTitle"/>
          </p:nvPr>
        </p:nvSpPr>
        <p:spPr>
          <a:xfrm>
            <a:off x="3504300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2" name="Google Shape;242;p17"/>
          <p:cNvSpPr txBox="1"/>
          <p:nvPr>
            <p:ph idx="6" type="subTitle"/>
          </p:nvPr>
        </p:nvSpPr>
        <p:spPr>
          <a:xfrm>
            <a:off x="6295375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hasCustomPrompt="1" idx="7" type="title"/>
          </p:nvPr>
        </p:nvSpPr>
        <p:spPr>
          <a:xfrm>
            <a:off x="713225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17"/>
          <p:cNvSpPr txBox="1"/>
          <p:nvPr>
            <p:ph hasCustomPrompt="1" idx="8" type="title"/>
          </p:nvPr>
        </p:nvSpPr>
        <p:spPr>
          <a:xfrm>
            <a:off x="3504300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17"/>
          <p:cNvSpPr txBox="1"/>
          <p:nvPr>
            <p:ph hasCustomPrompt="1" idx="9" type="title"/>
          </p:nvPr>
        </p:nvSpPr>
        <p:spPr>
          <a:xfrm>
            <a:off x="6295375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8"/>
          <p:cNvGrpSpPr/>
          <p:nvPr/>
        </p:nvGrpSpPr>
        <p:grpSpPr>
          <a:xfrm flipH="1" rot="5547522">
            <a:off x="320091" y="4360510"/>
            <a:ext cx="495385" cy="477885"/>
            <a:chOff x="3881575" y="2684100"/>
            <a:chExt cx="495375" cy="477875"/>
          </a:xfrm>
        </p:grpSpPr>
        <p:sp>
          <p:nvSpPr>
            <p:cNvPr id="249" name="Google Shape;249;p1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53" name="Google Shape;253;p18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54" name="Google Shape;254;p1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8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" name="Google Shape;260;p18"/>
          <p:cNvGrpSpPr/>
          <p:nvPr/>
        </p:nvGrpSpPr>
        <p:grpSpPr>
          <a:xfrm flipH="1" rot="8100000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261" name="Google Shape;261;p1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8"/>
          <p:cNvSpPr txBox="1"/>
          <p:nvPr>
            <p:ph type="title"/>
          </p:nvPr>
        </p:nvSpPr>
        <p:spPr>
          <a:xfrm>
            <a:off x="4602150" y="445025"/>
            <a:ext cx="38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18"/>
          <p:cNvSpPr txBox="1"/>
          <p:nvPr>
            <p:ph idx="1" type="subTitle"/>
          </p:nvPr>
        </p:nvSpPr>
        <p:spPr>
          <a:xfrm>
            <a:off x="4602175" y="1579800"/>
            <a:ext cx="38286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0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" name="Google Shape;268;p19"/>
          <p:cNvSpPr txBox="1"/>
          <p:nvPr>
            <p:ph idx="1" type="subTitle"/>
          </p:nvPr>
        </p:nvSpPr>
        <p:spPr>
          <a:xfrm>
            <a:off x="713225" y="2086050"/>
            <a:ext cx="29511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9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71" name="Google Shape;271;p19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72" name="Google Shape;272;p1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19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75" name="Google Shape;275;p1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" name="Google Shape;278;p19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279" name="Google Shape;279;p1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85" name="Google Shape;285;p20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0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89" name="Google Shape;289;p20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" name="Google Shape;292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28" name="Google Shape;28;p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3434275" y="2349600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5348875" y="3321300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5127175" y="1228800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3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1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296" name="Google Shape;296;p2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00" name="Google Shape;300;p21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01" name="Google Shape;301;p2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1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04" name="Google Shape;304;p2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" name="Google Shape;307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11" name="Google Shape;311;p22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12" name="Google Shape;312;p2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2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8" name="Google Shape;318;p22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319" name="Google Shape;319;p22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26" name="Google Shape;326;p2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27" name="Google Shape;327;p2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2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30" name="Google Shape;330;p2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4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4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337" name="Google Shape;337;p24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41" name="Google Shape;341;p24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45" name="Google Shape;345;p2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8" name="Google Shape;348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9" name="Google Shape;349;p24"/>
          <p:cNvSpPr txBox="1"/>
          <p:nvPr>
            <p:ph idx="1" type="subTitle"/>
          </p:nvPr>
        </p:nvSpPr>
        <p:spPr>
          <a:xfrm>
            <a:off x="5164025" y="2159475"/>
            <a:ext cx="32664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53" name="Google Shape;353;p2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54" name="Google Shape;354;p2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2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0" name="Google Shape;360;p25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61" name="Google Shape;361;p25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25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65" name="Google Shape;365;p2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8" name="Google Shape;368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9" name="Google Shape;369;p25"/>
          <p:cNvSpPr txBox="1"/>
          <p:nvPr>
            <p:ph idx="1" type="subTitle"/>
          </p:nvPr>
        </p:nvSpPr>
        <p:spPr>
          <a:xfrm>
            <a:off x="4572000" y="2022550"/>
            <a:ext cx="38586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6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373" name="Google Shape;373;p26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374" name="Google Shape;374;p2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6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377" name="Google Shape;377;p2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" name="Google Shape;380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26"/>
          <p:cNvSpPr txBox="1"/>
          <p:nvPr>
            <p:ph idx="1" type="subTitle"/>
          </p:nvPr>
        </p:nvSpPr>
        <p:spPr>
          <a:xfrm>
            <a:off x="713225" y="1700950"/>
            <a:ext cx="3598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6"/>
          <p:cNvSpPr txBox="1"/>
          <p:nvPr>
            <p:ph idx="2" type="subTitle"/>
          </p:nvPr>
        </p:nvSpPr>
        <p:spPr>
          <a:xfrm>
            <a:off x="713225" y="3275827"/>
            <a:ext cx="3598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6"/>
          <p:cNvSpPr txBox="1"/>
          <p:nvPr>
            <p:ph idx="3" type="subTitle"/>
          </p:nvPr>
        </p:nvSpPr>
        <p:spPr>
          <a:xfrm>
            <a:off x="713225" y="2119474"/>
            <a:ext cx="3598800" cy="66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6"/>
          <p:cNvSpPr txBox="1"/>
          <p:nvPr>
            <p:ph idx="4" type="subTitle"/>
          </p:nvPr>
        </p:nvSpPr>
        <p:spPr>
          <a:xfrm>
            <a:off x="713225" y="3690825"/>
            <a:ext cx="3598800" cy="66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2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88" name="Google Shape;388;p2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89" name="Google Shape;389;p2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2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92" name="Google Shape;392;p2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5" name="Google Shape;395;p27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96" name="Google Shape;396;p27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97" name="Google Shape;397;p2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7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00" name="Google Shape;400;p2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3" name="Google Shape;403;p27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04" name="Google Shape;404;p27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27"/>
          <p:cNvSpPr txBox="1"/>
          <p:nvPr>
            <p:ph idx="1" type="subTitle"/>
          </p:nvPr>
        </p:nvSpPr>
        <p:spPr>
          <a:xfrm>
            <a:off x="2209750" y="1600963"/>
            <a:ext cx="4484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7"/>
          <p:cNvSpPr txBox="1"/>
          <p:nvPr>
            <p:ph idx="2" type="subTitle"/>
          </p:nvPr>
        </p:nvSpPr>
        <p:spPr>
          <a:xfrm>
            <a:off x="2394600" y="3042775"/>
            <a:ext cx="4484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7"/>
          <p:cNvSpPr txBox="1"/>
          <p:nvPr>
            <p:ph idx="3" type="subTitle"/>
          </p:nvPr>
        </p:nvSpPr>
        <p:spPr>
          <a:xfrm>
            <a:off x="2209750" y="2019488"/>
            <a:ext cx="4484100" cy="7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7"/>
          <p:cNvSpPr txBox="1"/>
          <p:nvPr>
            <p:ph idx="4" type="subTitle"/>
          </p:nvPr>
        </p:nvSpPr>
        <p:spPr>
          <a:xfrm>
            <a:off x="2394600" y="3457775"/>
            <a:ext cx="4484100" cy="7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 txBox="1"/>
          <p:nvPr>
            <p:ph idx="1" type="subTitle"/>
          </p:nvPr>
        </p:nvSpPr>
        <p:spPr>
          <a:xfrm>
            <a:off x="713225" y="1147200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28"/>
          <p:cNvSpPr txBox="1"/>
          <p:nvPr>
            <p:ph idx="2" type="subTitle"/>
          </p:nvPr>
        </p:nvSpPr>
        <p:spPr>
          <a:xfrm>
            <a:off x="4572000" y="1147200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7" name="Google Shape;417;p28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418" name="Google Shape;418;p28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419" name="Google Shape;419;p2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8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422" name="Google Shape;422;p2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28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26" name="Google Shape;426;p2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 flipH="1" rot="8100000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432" name="Google Shape;432;p2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36" name="Google Shape;436;p2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37" name="Google Shape;437;p2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40" name="Google Shape;440;p2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3" name="Google Shape;443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4" name="Google Shape;444;p29"/>
          <p:cNvSpPr txBox="1"/>
          <p:nvPr>
            <p:ph idx="1" type="subTitle"/>
          </p:nvPr>
        </p:nvSpPr>
        <p:spPr>
          <a:xfrm>
            <a:off x="84742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9"/>
          <p:cNvSpPr txBox="1"/>
          <p:nvPr>
            <p:ph idx="2" type="subTitle"/>
          </p:nvPr>
        </p:nvSpPr>
        <p:spPr>
          <a:xfrm>
            <a:off x="597097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9"/>
          <p:cNvSpPr txBox="1"/>
          <p:nvPr>
            <p:ph idx="3" type="subTitle"/>
          </p:nvPr>
        </p:nvSpPr>
        <p:spPr>
          <a:xfrm>
            <a:off x="3409200" y="1812800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9"/>
          <p:cNvSpPr txBox="1"/>
          <p:nvPr>
            <p:ph idx="4" type="subTitle"/>
          </p:nvPr>
        </p:nvSpPr>
        <p:spPr>
          <a:xfrm>
            <a:off x="84742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9"/>
          <p:cNvSpPr txBox="1"/>
          <p:nvPr>
            <p:ph idx="5" type="subTitle"/>
          </p:nvPr>
        </p:nvSpPr>
        <p:spPr>
          <a:xfrm>
            <a:off x="597097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9"/>
          <p:cNvSpPr txBox="1"/>
          <p:nvPr>
            <p:ph idx="6" type="subTitle"/>
          </p:nvPr>
        </p:nvSpPr>
        <p:spPr>
          <a:xfrm>
            <a:off x="3409200" y="2227793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0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53" name="Google Shape;453;p30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30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7" name="Google Shape;457;p30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30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461" name="Google Shape;461;p30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5" name="Google Shape;465;p30"/>
          <p:cNvSpPr txBox="1"/>
          <p:nvPr>
            <p:ph idx="1" type="subTitle"/>
          </p:nvPr>
        </p:nvSpPr>
        <p:spPr>
          <a:xfrm>
            <a:off x="7132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30"/>
          <p:cNvSpPr txBox="1"/>
          <p:nvPr>
            <p:ph idx="2" type="subTitle"/>
          </p:nvPr>
        </p:nvSpPr>
        <p:spPr>
          <a:xfrm>
            <a:off x="32488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0"/>
          <p:cNvSpPr txBox="1"/>
          <p:nvPr>
            <p:ph idx="3" type="subTitle"/>
          </p:nvPr>
        </p:nvSpPr>
        <p:spPr>
          <a:xfrm>
            <a:off x="713251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0"/>
          <p:cNvSpPr txBox="1"/>
          <p:nvPr>
            <p:ph idx="4" type="subTitle"/>
          </p:nvPr>
        </p:nvSpPr>
        <p:spPr>
          <a:xfrm>
            <a:off x="3248850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0"/>
          <p:cNvSpPr txBox="1"/>
          <p:nvPr>
            <p:ph idx="5" type="subTitle"/>
          </p:nvPr>
        </p:nvSpPr>
        <p:spPr>
          <a:xfrm>
            <a:off x="7132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0"/>
          <p:cNvSpPr txBox="1"/>
          <p:nvPr>
            <p:ph idx="6" type="subTitle"/>
          </p:nvPr>
        </p:nvSpPr>
        <p:spPr>
          <a:xfrm>
            <a:off x="32488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0"/>
          <p:cNvSpPr txBox="1"/>
          <p:nvPr>
            <p:ph idx="7" type="subTitle"/>
          </p:nvPr>
        </p:nvSpPr>
        <p:spPr>
          <a:xfrm>
            <a:off x="713225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0"/>
          <p:cNvSpPr txBox="1"/>
          <p:nvPr>
            <p:ph idx="8" type="subTitle"/>
          </p:nvPr>
        </p:nvSpPr>
        <p:spPr>
          <a:xfrm>
            <a:off x="3248824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1" name="Google Shape;41;p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1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476" name="Google Shape;476;p31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477" name="Google Shape;477;p3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31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480" name="Google Shape;480;p3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31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84" name="Google Shape;484;p3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8" name="Google Shape;488;p31"/>
          <p:cNvSpPr txBox="1"/>
          <p:nvPr>
            <p:ph idx="1" type="subTitle"/>
          </p:nvPr>
        </p:nvSpPr>
        <p:spPr>
          <a:xfrm>
            <a:off x="9039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89" name="Google Shape;489;p31"/>
          <p:cNvSpPr txBox="1"/>
          <p:nvPr>
            <p:ph idx="2" type="subTitle"/>
          </p:nvPr>
        </p:nvSpPr>
        <p:spPr>
          <a:xfrm>
            <a:off x="33934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0" name="Google Shape;490;p31"/>
          <p:cNvSpPr txBox="1"/>
          <p:nvPr>
            <p:ph idx="3" type="subTitle"/>
          </p:nvPr>
        </p:nvSpPr>
        <p:spPr>
          <a:xfrm>
            <a:off x="58829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1" name="Google Shape;491;p31"/>
          <p:cNvSpPr txBox="1"/>
          <p:nvPr>
            <p:ph idx="4" type="subTitle"/>
          </p:nvPr>
        </p:nvSpPr>
        <p:spPr>
          <a:xfrm>
            <a:off x="9039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2" name="Google Shape;492;p31"/>
          <p:cNvSpPr txBox="1"/>
          <p:nvPr>
            <p:ph idx="5" type="subTitle"/>
          </p:nvPr>
        </p:nvSpPr>
        <p:spPr>
          <a:xfrm>
            <a:off x="33934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3" name="Google Shape;493;p31"/>
          <p:cNvSpPr txBox="1"/>
          <p:nvPr>
            <p:ph idx="6" type="subTitle"/>
          </p:nvPr>
        </p:nvSpPr>
        <p:spPr>
          <a:xfrm>
            <a:off x="58829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4" name="Google Shape;494;p31"/>
          <p:cNvSpPr txBox="1"/>
          <p:nvPr>
            <p:ph idx="7" type="subTitle"/>
          </p:nvPr>
        </p:nvSpPr>
        <p:spPr>
          <a:xfrm>
            <a:off x="9039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5" name="Google Shape;495;p31"/>
          <p:cNvSpPr txBox="1"/>
          <p:nvPr>
            <p:ph idx="8" type="subTitle"/>
          </p:nvPr>
        </p:nvSpPr>
        <p:spPr>
          <a:xfrm>
            <a:off x="33934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6" name="Google Shape;496;p31"/>
          <p:cNvSpPr txBox="1"/>
          <p:nvPr>
            <p:ph idx="9" type="subTitle"/>
          </p:nvPr>
        </p:nvSpPr>
        <p:spPr>
          <a:xfrm>
            <a:off x="58829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7" name="Google Shape;497;p31"/>
          <p:cNvSpPr txBox="1"/>
          <p:nvPr>
            <p:ph idx="13" type="subTitle"/>
          </p:nvPr>
        </p:nvSpPr>
        <p:spPr>
          <a:xfrm>
            <a:off x="9039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8" name="Google Shape;498;p31"/>
          <p:cNvSpPr txBox="1"/>
          <p:nvPr>
            <p:ph idx="14" type="subTitle"/>
          </p:nvPr>
        </p:nvSpPr>
        <p:spPr>
          <a:xfrm>
            <a:off x="33934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9" name="Google Shape;499;p31"/>
          <p:cNvSpPr txBox="1"/>
          <p:nvPr>
            <p:ph idx="15" type="subTitle"/>
          </p:nvPr>
        </p:nvSpPr>
        <p:spPr>
          <a:xfrm>
            <a:off x="58829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5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4147650" y="524350"/>
            <a:ext cx="43521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2" name="Google Shape;502;p32"/>
          <p:cNvSpPr txBox="1"/>
          <p:nvPr>
            <p:ph idx="1" type="subTitle"/>
          </p:nvPr>
        </p:nvSpPr>
        <p:spPr>
          <a:xfrm>
            <a:off x="4727800" y="1744438"/>
            <a:ext cx="37029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2"/>
          <p:cNvSpPr txBox="1"/>
          <p:nvPr/>
        </p:nvSpPr>
        <p:spPr>
          <a:xfrm>
            <a:off x="4714725" y="34419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4" name="Google Shape;504;p32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4714725" y="3472488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07" name="Google Shape;507;p32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08" name="Google Shape;508;p3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3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11" name="Google Shape;511;p3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6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17" name="Google Shape;517;p3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18" name="Google Shape;518;p3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33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525" name="Google Shape;525;p33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31" name="Google Shape;531;p3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" name="Google Shape;538;p3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39" name="Google Shape;539;p34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5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549" name="Google Shape;549;p35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550" name="Google Shape;550;p3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" name="Google Shape;552;p35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553" name="Google Shape;553;p3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3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557" name="Google Shape;557;p3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5721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6" name="Google Shape;56;p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64" name="Google Shape;64;p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6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69" name="Google Shape;69;p6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70" name="Google Shape;70;p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6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73" name="Google Shape;73;p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" name="Google Shape;76;p6"/>
          <p:cNvGrpSpPr/>
          <p:nvPr/>
        </p:nvGrpSpPr>
        <p:grpSpPr>
          <a:xfrm flipH="1" rot="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77" name="Google Shape;77;p6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6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85" name="Google Shape;85;p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713225" y="1550838"/>
            <a:ext cx="41235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713225" y="2656950"/>
            <a:ext cx="3773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97" name="Google Shape;97;p8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713225" y="1333050"/>
            <a:ext cx="5115300" cy="24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 flipH="1"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08" name="Google Shape;108;p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12" name="Google Shape;112;p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16" name="Google Shape;116;p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9"/>
          <p:cNvSpPr txBox="1"/>
          <p:nvPr>
            <p:ph type="title"/>
          </p:nvPr>
        </p:nvSpPr>
        <p:spPr>
          <a:xfrm>
            <a:off x="713225" y="1321350"/>
            <a:ext cx="36837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713225" y="2803650"/>
            <a:ext cx="36837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8DC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0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25" name="Google Shape;125;p10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0"/>
          <p:cNvSpPr txBox="1"/>
          <p:nvPr>
            <p:ph type="title"/>
          </p:nvPr>
        </p:nvSpPr>
        <p:spPr>
          <a:xfrm>
            <a:off x="713225" y="448050"/>
            <a:ext cx="29589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Char char="●"/>
              <a:defRPr sz="18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search?q=bitcoin&amp;tbm=isch&amp;ved=2ahUKEwis1bvgrLn9AhVPFmIAHQBxDmoQ2-cCegQIABAA&amp;oq=bitcoin&amp;gs_lcp=CgNpbWcQAzIECAAQQzIHCAAQsQMQQzIECAAQQzIHCAAQsQMQQzIICAAQgAQQsQMyBAgAEEMyBAgAEEMyBAgAEEMyCAgAEIAEELEDMgQIABBDOgUIABCABDoGCAAQBRAeOgkIABCABBAKEBhQ3QVY4hNgvxVoAnAAeACAAVWIAdoEkgECMTCYAQCgAQGqAQtnd3Mtd2l6LWltZ8ABAQ&amp;sclient=img&amp;ei=f4v-Y-yZEc-siLMPgOK50AY&amp;bih=720&amp;biw=754&amp;rlz=1C5CHFA_enUS988US988" TargetMode="External"/><Relationship Id="rId4" Type="http://schemas.openxmlformats.org/officeDocument/2006/relationships/hyperlink" Target="https://www.easypeasyfinance.com/bitcoin-for-kids-and-beginners/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 txBox="1"/>
          <p:nvPr>
            <p:ph type="ctrTitle"/>
          </p:nvPr>
        </p:nvSpPr>
        <p:spPr>
          <a:xfrm>
            <a:off x="337975" y="1149050"/>
            <a:ext cx="62577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BITCOIN</a:t>
            </a:r>
            <a:endParaRPr sz="10700">
              <a:solidFill>
                <a:schemeClr val="dk2"/>
              </a:solidFill>
            </a:endParaRPr>
          </a:p>
        </p:txBody>
      </p:sp>
      <p:sp>
        <p:nvSpPr>
          <p:cNvPr id="565" name="Google Shape;565;p36"/>
          <p:cNvSpPr txBox="1"/>
          <p:nvPr>
            <p:ph idx="1" type="subTitle"/>
          </p:nvPr>
        </p:nvSpPr>
        <p:spPr>
          <a:xfrm>
            <a:off x="337975" y="3222350"/>
            <a:ext cx="2993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b="1" lang="en">
                <a:solidFill>
                  <a:srgbClr val="4B8E67"/>
                </a:solidFill>
              </a:rPr>
              <a:t>Jibrael Pirzada</a:t>
            </a:r>
            <a:endParaRPr b="1">
              <a:solidFill>
                <a:srgbClr val="4B8E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b="1" lang="en">
                <a:solidFill>
                  <a:srgbClr val="4B8E67"/>
                </a:solidFill>
              </a:rPr>
              <a:t>YWCC 307 - Section 112</a:t>
            </a:r>
            <a:endParaRPr b="1">
              <a:solidFill>
                <a:srgbClr val="4B8E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b="1" lang="en">
                <a:solidFill>
                  <a:srgbClr val="4B8E67"/>
                </a:solidFill>
              </a:rPr>
              <a:t>2/4/2023</a:t>
            </a:r>
            <a:endParaRPr b="1">
              <a:solidFill>
                <a:srgbClr val="4B8E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B8E67"/>
              </a:solidFill>
            </a:endParaRPr>
          </a:p>
        </p:txBody>
      </p:sp>
      <p:grpSp>
        <p:nvGrpSpPr>
          <p:cNvPr id="566" name="Google Shape;566;p36"/>
          <p:cNvGrpSpPr/>
          <p:nvPr/>
        </p:nvGrpSpPr>
        <p:grpSpPr>
          <a:xfrm>
            <a:off x="4578176" y="1268467"/>
            <a:ext cx="3998401" cy="3482914"/>
            <a:chOff x="4578176" y="1268467"/>
            <a:chExt cx="3998401" cy="3482914"/>
          </a:xfrm>
        </p:grpSpPr>
        <p:grpSp>
          <p:nvGrpSpPr>
            <p:cNvPr id="567" name="Google Shape;567;p36"/>
            <p:cNvGrpSpPr/>
            <p:nvPr/>
          </p:nvGrpSpPr>
          <p:grpSpPr>
            <a:xfrm>
              <a:off x="6769383" y="1268467"/>
              <a:ext cx="1530739" cy="2348789"/>
              <a:chOff x="6699275" y="2327988"/>
              <a:chExt cx="1406025" cy="2157425"/>
            </a:xfrm>
          </p:grpSpPr>
          <p:grpSp>
            <p:nvGrpSpPr>
              <p:cNvPr id="568" name="Google Shape;568;p36"/>
              <p:cNvGrpSpPr/>
              <p:nvPr/>
            </p:nvGrpSpPr>
            <p:grpSpPr>
              <a:xfrm>
                <a:off x="6699275" y="2327988"/>
                <a:ext cx="1406025" cy="2157425"/>
                <a:chOff x="1576300" y="3891550"/>
                <a:chExt cx="1406025" cy="2157425"/>
              </a:xfrm>
            </p:grpSpPr>
            <p:sp>
              <p:nvSpPr>
                <p:cNvPr id="569" name="Google Shape;569;p36"/>
                <p:cNvSpPr/>
                <p:nvPr/>
              </p:nvSpPr>
              <p:spPr>
                <a:xfrm>
                  <a:off x="1576300" y="3891550"/>
                  <a:ext cx="1406025" cy="2157425"/>
                </a:xfrm>
                <a:custGeom>
                  <a:rect b="b" l="l" r="r" t="t"/>
                  <a:pathLst>
                    <a:path extrusionOk="0" h="86297" w="56241">
                      <a:moveTo>
                        <a:pt x="5104" y="1"/>
                      </a:moveTo>
                      <a:cubicBezTo>
                        <a:pt x="2269" y="1"/>
                        <a:pt x="0" y="2303"/>
                        <a:pt x="0" y="5138"/>
                      </a:cubicBezTo>
                      <a:lnTo>
                        <a:pt x="0" y="81159"/>
                      </a:lnTo>
                      <a:cubicBezTo>
                        <a:pt x="0" y="83994"/>
                        <a:pt x="2269" y="86296"/>
                        <a:pt x="5104" y="86296"/>
                      </a:cubicBezTo>
                      <a:lnTo>
                        <a:pt x="51104" y="86296"/>
                      </a:lnTo>
                      <a:cubicBezTo>
                        <a:pt x="53939" y="86296"/>
                        <a:pt x="56241" y="83994"/>
                        <a:pt x="56241" y="81159"/>
                      </a:cubicBezTo>
                      <a:lnTo>
                        <a:pt x="56241" y="5138"/>
                      </a:lnTo>
                      <a:cubicBezTo>
                        <a:pt x="56241" y="2303"/>
                        <a:pt x="53939" y="1"/>
                        <a:pt x="51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6"/>
                <p:cNvSpPr/>
                <p:nvPr/>
              </p:nvSpPr>
              <p:spPr>
                <a:xfrm>
                  <a:off x="1687200" y="4019975"/>
                  <a:ext cx="1183375" cy="1827175"/>
                </a:xfrm>
                <a:custGeom>
                  <a:rect b="b" l="l" r="r" t="t"/>
                  <a:pathLst>
                    <a:path extrusionOk="0" h="73087" w="47335">
                      <a:moveTo>
                        <a:pt x="3603" y="1"/>
                      </a:moveTo>
                      <a:cubicBezTo>
                        <a:pt x="1602" y="1"/>
                        <a:pt x="1" y="1635"/>
                        <a:pt x="1" y="3604"/>
                      </a:cubicBezTo>
                      <a:lnTo>
                        <a:pt x="1" y="69517"/>
                      </a:lnTo>
                      <a:cubicBezTo>
                        <a:pt x="1" y="71519"/>
                        <a:pt x="1635" y="73087"/>
                        <a:pt x="3603" y="73087"/>
                      </a:cubicBezTo>
                      <a:lnTo>
                        <a:pt x="43699" y="73087"/>
                      </a:lnTo>
                      <a:cubicBezTo>
                        <a:pt x="45700" y="73087"/>
                        <a:pt x="47301" y="71485"/>
                        <a:pt x="47301" y="69517"/>
                      </a:cubicBezTo>
                      <a:lnTo>
                        <a:pt x="47301" y="3637"/>
                      </a:lnTo>
                      <a:cubicBezTo>
                        <a:pt x="47335" y="1635"/>
                        <a:pt x="45700" y="1"/>
                        <a:pt x="43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6"/>
                <p:cNvSpPr/>
                <p:nvPr/>
              </p:nvSpPr>
              <p:spPr>
                <a:xfrm>
                  <a:off x="2137525" y="3957450"/>
                  <a:ext cx="281900" cy="25"/>
                </a:xfrm>
                <a:custGeom>
                  <a:rect b="b" l="l" r="r" t="t"/>
                  <a:pathLst>
                    <a:path extrusionOk="0" fill="none" h="1" w="11276">
                      <a:moveTo>
                        <a:pt x="1" y="0"/>
                      </a:moveTo>
                      <a:lnTo>
                        <a:pt x="11275" y="0"/>
                      </a:lnTo>
                    </a:path>
                  </a:pathLst>
                </a:custGeom>
                <a:noFill/>
                <a:ln cap="flat" cmpd="sng" w="41700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2" name="Google Shape;572;p36"/>
              <p:cNvGrpSpPr/>
              <p:nvPr/>
            </p:nvGrpSpPr>
            <p:grpSpPr>
              <a:xfrm>
                <a:off x="6908344" y="2913049"/>
                <a:ext cx="987895" cy="987337"/>
                <a:chOff x="889282" y="2874625"/>
                <a:chExt cx="1356253" cy="1355487"/>
              </a:xfrm>
            </p:grpSpPr>
            <p:sp>
              <p:nvSpPr>
                <p:cNvPr id="573" name="Google Shape;573;p36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rect b="b" l="l" r="r" t="t"/>
                  <a:pathLst>
                    <a:path extrusionOk="0" h="60177" w="60211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6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rect b="b" l="l" r="r" t="t"/>
                  <a:pathLst>
                    <a:path extrusionOk="0" h="51004" w="51037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6"/>
                <p:cNvSpPr/>
                <p:nvPr/>
              </p:nvSpPr>
              <p:spPr>
                <a:xfrm>
                  <a:off x="1290539" y="3142865"/>
                  <a:ext cx="626668" cy="818266"/>
                </a:xfrm>
                <a:custGeom>
                  <a:rect b="b" l="l" r="r" t="t"/>
                  <a:pathLst>
                    <a:path extrusionOk="0" h="36327" w="27821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6" name="Google Shape;576;p36"/>
            <p:cNvGrpSpPr/>
            <p:nvPr/>
          </p:nvGrpSpPr>
          <p:grpSpPr>
            <a:xfrm>
              <a:off x="7101553" y="3267540"/>
              <a:ext cx="1475024" cy="1356940"/>
              <a:chOff x="2957275" y="3539650"/>
              <a:chExt cx="1156700" cy="1064100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2985625" y="3573825"/>
                <a:ext cx="1128350" cy="1029925"/>
              </a:xfrm>
              <a:custGeom>
                <a:rect b="b" l="l" r="r" t="t"/>
                <a:pathLst>
                  <a:path extrusionOk="0" h="41197" w="45134">
                    <a:moveTo>
                      <a:pt x="28521" y="1"/>
                    </a:moveTo>
                    <a:cubicBezTo>
                      <a:pt x="27521" y="7173"/>
                      <a:pt x="23251" y="13611"/>
                      <a:pt x="17947" y="18514"/>
                    </a:cubicBezTo>
                    <a:cubicBezTo>
                      <a:pt x="12677" y="23451"/>
                      <a:pt x="6272" y="27054"/>
                      <a:pt x="1" y="30689"/>
                    </a:cubicBezTo>
                    <a:lnTo>
                      <a:pt x="17180" y="41197"/>
                    </a:lnTo>
                    <a:cubicBezTo>
                      <a:pt x="26353" y="36727"/>
                      <a:pt x="34359" y="29856"/>
                      <a:pt x="40096" y="21450"/>
                    </a:cubicBezTo>
                    <a:cubicBezTo>
                      <a:pt x="42865" y="17447"/>
                      <a:pt x="45133" y="12843"/>
                      <a:pt x="45133" y="7973"/>
                    </a:cubicBezTo>
                    <a:lnTo>
                      <a:pt x="28521" y="1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3074875" y="3626375"/>
                <a:ext cx="1011575" cy="928175"/>
              </a:xfrm>
              <a:custGeom>
                <a:rect b="b" l="l" r="r" t="t"/>
                <a:pathLst>
                  <a:path extrusionOk="0" h="37127" w="40463">
                    <a:moveTo>
                      <a:pt x="26986" y="0"/>
                    </a:moveTo>
                    <a:cubicBezTo>
                      <a:pt x="26876" y="496"/>
                      <a:pt x="26493" y="969"/>
                      <a:pt x="25931" y="969"/>
                    </a:cubicBezTo>
                    <a:cubicBezTo>
                      <a:pt x="25813" y="969"/>
                      <a:pt x="25686" y="948"/>
                      <a:pt x="25552" y="901"/>
                    </a:cubicBezTo>
                    <a:cubicBezTo>
                      <a:pt x="25485" y="901"/>
                      <a:pt x="25452" y="868"/>
                      <a:pt x="25385" y="834"/>
                    </a:cubicBezTo>
                    <a:cubicBezTo>
                      <a:pt x="23550" y="8006"/>
                      <a:pt x="18880" y="13577"/>
                      <a:pt x="15111" y="17113"/>
                    </a:cubicBezTo>
                    <a:cubicBezTo>
                      <a:pt x="10608" y="21282"/>
                      <a:pt x="5437" y="24518"/>
                      <a:pt x="200" y="27553"/>
                    </a:cubicBezTo>
                    <a:cubicBezTo>
                      <a:pt x="968" y="28054"/>
                      <a:pt x="767" y="29221"/>
                      <a:pt x="0" y="29555"/>
                    </a:cubicBezTo>
                    <a:lnTo>
                      <a:pt x="12109" y="37027"/>
                    </a:lnTo>
                    <a:cubicBezTo>
                      <a:pt x="12438" y="36596"/>
                      <a:pt x="12942" y="36300"/>
                      <a:pt x="13545" y="36300"/>
                    </a:cubicBezTo>
                    <a:cubicBezTo>
                      <a:pt x="13735" y="36300"/>
                      <a:pt x="13936" y="36329"/>
                      <a:pt x="14144" y="36393"/>
                    </a:cubicBezTo>
                    <a:cubicBezTo>
                      <a:pt x="14644" y="36560"/>
                      <a:pt x="14978" y="36793"/>
                      <a:pt x="15211" y="37127"/>
                    </a:cubicBezTo>
                    <a:cubicBezTo>
                      <a:pt x="23384" y="32757"/>
                      <a:pt x="30455" y="26419"/>
                      <a:pt x="35692" y="18747"/>
                    </a:cubicBezTo>
                    <a:cubicBezTo>
                      <a:pt x="38494" y="14711"/>
                      <a:pt x="39995" y="11208"/>
                      <a:pt x="40462" y="7873"/>
                    </a:cubicBezTo>
                    <a:lnTo>
                      <a:pt x="40462" y="7873"/>
                    </a:lnTo>
                    <a:cubicBezTo>
                      <a:pt x="40401" y="7885"/>
                      <a:pt x="40331" y="7893"/>
                      <a:pt x="40257" y="7893"/>
                    </a:cubicBezTo>
                    <a:cubicBezTo>
                      <a:pt x="40129" y="7893"/>
                      <a:pt x="39989" y="7869"/>
                      <a:pt x="39862" y="7806"/>
                    </a:cubicBezTo>
                    <a:cubicBezTo>
                      <a:pt x="38895" y="7539"/>
                      <a:pt x="38895" y="6505"/>
                      <a:pt x="39395" y="5905"/>
                    </a:cubicBezTo>
                    <a:lnTo>
                      <a:pt x="26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3075700" y="3625525"/>
                <a:ext cx="844800" cy="834800"/>
              </a:xfrm>
              <a:custGeom>
                <a:rect b="b" l="l" r="r" t="t"/>
                <a:pathLst>
                  <a:path extrusionOk="0" h="33392" w="33792">
                    <a:moveTo>
                      <a:pt x="26986" y="1"/>
                    </a:moveTo>
                    <a:cubicBezTo>
                      <a:pt x="26875" y="531"/>
                      <a:pt x="26483" y="991"/>
                      <a:pt x="25910" y="991"/>
                    </a:cubicBezTo>
                    <a:cubicBezTo>
                      <a:pt x="25797" y="991"/>
                      <a:pt x="25678" y="973"/>
                      <a:pt x="25552" y="935"/>
                    </a:cubicBezTo>
                    <a:cubicBezTo>
                      <a:pt x="25485" y="935"/>
                      <a:pt x="25452" y="902"/>
                      <a:pt x="25385" y="835"/>
                    </a:cubicBezTo>
                    <a:cubicBezTo>
                      <a:pt x="23551" y="8007"/>
                      <a:pt x="18881" y="13611"/>
                      <a:pt x="15111" y="17147"/>
                    </a:cubicBezTo>
                    <a:cubicBezTo>
                      <a:pt x="10608" y="21316"/>
                      <a:pt x="5438" y="24519"/>
                      <a:pt x="201" y="27587"/>
                    </a:cubicBezTo>
                    <a:cubicBezTo>
                      <a:pt x="968" y="28088"/>
                      <a:pt x="768" y="29255"/>
                      <a:pt x="1" y="29589"/>
                    </a:cubicBezTo>
                    <a:lnTo>
                      <a:pt x="6138" y="33392"/>
                    </a:lnTo>
                    <a:cubicBezTo>
                      <a:pt x="6272" y="33225"/>
                      <a:pt x="6438" y="33058"/>
                      <a:pt x="6639" y="32925"/>
                    </a:cubicBezTo>
                    <a:cubicBezTo>
                      <a:pt x="12243" y="29389"/>
                      <a:pt x="19081" y="26420"/>
                      <a:pt x="23417" y="21416"/>
                    </a:cubicBezTo>
                    <a:cubicBezTo>
                      <a:pt x="27987" y="16113"/>
                      <a:pt x="31356" y="11543"/>
                      <a:pt x="33791" y="3270"/>
                    </a:cubicBezTo>
                    <a:lnTo>
                      <a:pt x="26986" y="1"/>
                    </a:lnTo>
                    <a:close/>
                  </a:path>
                </a:pathLst>
              </a:custGeom>
              <a:solidFill>
                <a:srgbClr val="52AF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3758700" y="3852850"/>
                <a:ext cx="107600" cy="95725"/>
              </a:xfrm>
              <a:custGeom>
                <a:rect b="b" l="l" r="r" t="t"/>
                <a:pathLst>
                  <a:path extrusionOk="0" h="3829" w="4304">
                    <a:moveTo>
                      <a:pt x="2141" y="1"/>
                    </a:moveTo>
                    <a:cubicBezTo>
                      <a:pt x="1306" y="1"/>
                      <a:pt x="546" y="530"/>
                      <a:pt x="300" y="1349"/>
                    </a:cubicBezTo>
                    <a:cubicBezTo>
                      <a:pt x="0" y="2383"/>
                      <a:pt x="600" y="3450"/>
                      <a:pt x="1601" y="3751"/>
                    </a:cubicBezTo>
                    <a:cubicBezTo>
                      <a:pt x="1782" y="3803"/>
                      <a:pt x="1965" y="3828"/>
                      <a:pt x="2143" y="3828"/>
                    </a:cubicBezTo>
                    <a:cubicBezTo>
                      <a:pt x="2986" y="3828"/>
                      <a:pt x="3755" y="3275"/>
                      <a:pt x="4003" y="2450"/>
                    </a:cubicBezTo>
                    <a:cubicBezTo>
                      <a:pt x="4303" y="1416"/>
                      <a:pt x="3703" y="381"/>
                      <a:pt x="2702" y="81"/>
                    </a:cubicBezTo>
                    <a:cubicBezTo>
                      <a:pt x="2515" y="27"/>
                      <a:pt x="2326" y="1"/>
                      <a:pt x="2141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3856775" y="3829700"/>
                <a:ext cx="110550" cy="170900"/>
              </a:xfrm>
              <a:custGeom>
                <a:rect b="b" l="l" r="r" t="t"/>
                <a:pathLst>
                  <a:path extrusionOk="0" h="6836" w="4422">
                    <a:moveTo>
                      <a:pt x="4127" y="1"/>
                    </a:moveTo>
                    <a:cubicBezTo>
                      <a:pt x="4018" y="1"/>
                      <a:pt x="3911" y="64"/>
                      <a:pt x="3883" y="207"/>
                    </a:cubicBezTo>
                    <a:cubicBezTo>
                      <a:pt x="3249" y="2608"/>
                      <a:pt x="2048" y="4710"/>
                      <a:pt x="213" y="6411"/>
                    </a:cubicBezTo>
                    <a:cubicBezTo>
                      <a:pt x="1" y="6571"/>
                      <a:pt x="212" y="6836"/>
                      <a:pt x="407" y="6836"/>
                    </a:cubicBezTo>
                    <a:cubicBezTo>
                      <a:pt x="457" y="6836"/>
                      <a:pt x="506" y="6819"/>
                      <a:pt x="547" y="6778"/>
                    </a:cubicBezTo>
                    <a:cubicBezTo>
                      <a:pt x="2415" y="5043"/>
                      <a:pt x="3749" y="2809"/>
                      <a:pt x="4383" y="307"/>
                    </a:cubicBezTo>
                    <a:cubicBezTo>
                      <a:pt x="4421" y="115"/>
                      <a:pt x="4273" y="1"/>
                      <a:pt x="4127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3880975" y="3851700"/>
                <a:ext cx="110575" cy="170600"/>
              </a:xfrm>
              <a:custGeom>
                <a:rect b="b" l="l" r="r" t="t"/>
                <a:pathLst>
                  <a:path extrusionOk="0" h="6824" w="4423">
                    <a:moveTo>
                      <a:pt x="4109" y="1"/>
                    </a:moveTo>
                    <a:cubicBezTo>
                      <a:pt x="4007" y="1"/>
                      <a:pt x="3909" y="59"/>
                      <a:pt x="3882" y="194"/>
                    </a:cubicBezTo>
                    <a:cubicBezTo>
                      <a:pt x="3248" y="2596"/>
                      <a:pt x="2047" y="4697"/>
                      <a:pt x="213" y="6398"/>
                    </a:cubicBezTo>
                    <a:cubicBezTo>
                      <a:pt x="0" y="6558"/>
                      <a:pt x="190" y="6823"/>
                      <a:pt x="394" y="6823"/>
                    </a:cubicBezTo>
                    <a:cubicBezTo>
                      <a:pt x="446" y="6823"/>
                      <a:pt x="499" y="6806"/>
                      <a:pt x="546" y="6765"/>
                    </a:cubicBezTo>
                    <a:cubicBezTo>
                      <a:pt x="2448" y="4997"/>
                      <a:pt x="3749" y="2829"/>
                      <a:pt x="4382" y="327"/>
                    </a:cubicBezTo>
                    <a:cubicBezTo>
                      <a:pt x="4422" y="128"/>
                      <a:pt x="4260" y="1"/>
                      <a:pt x="4109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3449300" y="4001425"/>
                <a:ext cx="382800" cy="305675"/>
              </a:xfrm>
              <a:custGeom>
                <a:rect b="b" l="l" r="r" t="t"/>
                <a:pathLst>
                  <a:path extrusionOk="0" h="12227" w="15312">
                    <a:moveTo>
                      <a:pt x="6405" y="0"/>
                    </a:moveTo>
                    <a:cubicBezTo>
                      <a:pt x="4440" y="0"/>
                      <a:pt x="2662" y="819"/>
                      <a:pt x="1668" y="2377"/>
                    </a:cubicBezTo>
                    <a:cubicBezTo>
                      <a:pt x="1" y="5046"/>
                      <a:pt x="1335" y="8882"/>
                      <a:pt x="4637" y="10950"/>
                    </a:cubicBezTo>
                    <a:cubicBezTo>
                      <a:pt x="6011" y="11811"/>
                      <a:pt x="7507" y="12227"/>
                      <a:pt x="8907" y="12227"/>
                    </a:cubicBezTo>
                    <a:cubicBezTo>
                      <a:pt x="10872" y="12227"/>
                      <a:pt x="12650" y="11408"/>
                      <a:pt x="13644" y="9849"/>
                    </a:cubicBezTo>
                    <a:cubicBezTo>
                      <a:pt x="15311" y="7181"/>
                      <a:pt x="13977" y="3345"/>
                      <a:pt x="10675" y="1277"/>
                    </a:cubicBezTo>
                    <a:cubicBezTo>
                      <a:pt x="9301" y="416"/>
                      <a:pt x="7805" y="0"/>
                      <a:pt x="6405" y="0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3466825" y="4015900"/>
                <a:ext cx="346100" cy="277725"/>
              </a:xfrm>
              <a:custGeom>
                <a:rect b="b" l="l" r="r" t="t"/>
                <a:pathLst>
                  <a:path extrusionOk="0" h="11109" w="13844">
                    <a:moveTo>
                      <a:pt x="5856" y="258"/>
                    </a:moveTo>
                    <a:cubicBezTo>
                      <a:pt x="6462" y="258"/>
                      <a:pt x="7087" y="348"/>
                      <a:pt x="7706" y="531"/>
                    </a:cubicBezTo>
                    <a:cubicBezTo>
                      <a:pt x="8339" y="698"/>
                      <a:pt x="8973" y="998"/>
                      <a:pt x="9540" y="1365"/>
                    </a:cubicBezTo>
                    <a:cubicBezTo>
                      <a:pt x="12409" y="3166"/>
                      <a:pt x="13576" y="6502"/>
                      <a:pt x="12142" y="8803"/>
                    </a:cubicBezTo>
                    <a:cubicBezTo>
                      <a:pt x="11306" y="10165"/>
                      <a:pt x="9767" y="10868"/>
                      <a:pt x="8060" y="10868"/>
                    </a:cubicBezTo>
                    <a:cubicBezTo>
                      <a:pt x="6840" y="10868"/>
                      <a:pt x="5533" y="10508"/>
                      <a:pt x="4336" y="9771"/>
                    </a:cubicBezTo>
                    <a:cubicBezTo>
                      <a:pt x="1468" y="7970"/>
                      <a:pt x="300" y="4634"/>
                      <a:pt x="1768" y="2332"/>
                    </a:cubicBezTo>
                    <a:cubicBezTo>
                      <a:pt x="2581" y="977"/>
                      <a:pt x="4141" y="258"/>
                      <a:pt x="5856" y="258"/>
                    </a:cubicBezTo>
                    <a:close/>
                    <a:moveTo>
                      <a:pt x="5798" y="0"/>
                    </a:moveTo>
                    <a:cubicBezTo>
                      <a:pt x="4002" y="0"/>
                      <a:pt x="2380" y="740"/>
                      <a:pt x="1501" y="2165"/>
                    </a:cubicBezTo>
                    <a:cubicBezTo>
                      <a:pt x="0" y="4600"/>
                      <a:pt x="1168" y="8070"/>
                      <a:pt x="4170" y="9971"/>
                    </a:cubicBezTo>
                    <a:cubicBezTo>
                      <a:pt x="4803" y="10371"/>
                      <a:pt x="5437" y="10638"/>
                      <a:pt x="6104" y="10838"/>
                    </a:cubicBezTo>
                    <a:cubicBezTo>
                      <a:pt x="6749" y="11019"/>
                      <a:pt x="7396" y="11108"/>
                      <a:pt x="8022" y="11108"/>
                    </a:cubicBezTo>
                    <a:cubicBezTo>
                      <a:pt x="9824" y="11108"/>
                      <a:pt x="11451" y="10364"/>
                      <a:pt x="12342" y="8904"/>
                    </a:cubicBezTo>
                    <a:cubicBezTo>
                      <a:pt x="13843" y="6502"/>
                      <a:pt x="12676" y="2999"/>
                      <a:pt x="9674" y="1131"/>
                    </a:cubicBezTo>
                    <a:cubicBezTo>
                      <a:pt x="8429" y="371"/>
                      <a:pt x="7070" y="0"/>
                      <a:pt x="5798" y="0"/>
                    </a:cubicBezTo>
                    <a:close/>
                  </a:path>
                </a:pathLst>
              </a:custGeom>
              <a:solidFill>
                <a:srgbClr val="92C6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3546875" y="4056675"/>
                <a:ext cx="199325" cy="173025"/>
              </a:xfrm>
              <a:custGeom>
                <a:rect b="b" l="l" r="r" t="t"/>
                <a:pathLst>
                  <a:path extrusionOk="0" h="6921" w="7973">
                    <a:moveTo>
                      <a:pt x="1501" y="2002"/>
                    </a:moveTo>
                    <a:lnTo>
                      <a:pt x="2836" y="3070"/>
                    </a:lnTo>
                    <a:cubicBezTo>
                      <a:pt x="2602" y="3203"/>
                      <a:pt x="2402" y="3303"/>
                      <a:pt x="2169" y="3303"/>
                    </a:cubicBezTo>
                    <a:cubicBezTo>
                      <a:pt x="2142" y="3308"/>
                      <a:pt x="2115" y="3310"/>
                      <a:pt x="2088" y="3310"/>
                    </a:cubicBezTo>
                    <a:cubicBezTo>
                      <a:pt x="1915" y="3310"/>
                      <a:pt x="1746" y="3223"/>
                      <a:pt x="1601" y="3136"/>
                    </a:cubicBezTo>
                    <a:cubicBezTo>
                      <a:pt x="1435" y="3003"/>
                      <a:pt x="1335" y="2836"/>
                      <a:pt x="1335" y="2636"/>
                    </a:cubicBezTo>
                    <a:cubicBezTo>
                      <a:pt x="1335" y="2402"/>
                      <a:pt x="1401" y="2202"/>
                      <a:pt x="1501" y="2002"/>
                    </a:cubicBezTo>
                    <a:close/>
                    <a:moveTo>
                      <a:pt x="5667" y="3149"/>
                    </a:moveTo>
                    <a:cubicBezTo>
                      <a:pt x="5857" y="3149"/>
                      <a:pt x="6014" y="3239"/>
                      <a:pt x="6171" y="3370"/>
                    </a:cubicBezTo>
                    <a:cubicBezTo>
                      <a:pt x="6405" y="3537"/>
                      <a:pt x="6505" y="3737"/>
                      <a:pt x="6505" y="3970"/>
                    </a:cubicBezTo>
                    <a:cubicBezTo>
                      <a:pt x="6505" y="4170"/>
                      <a:pt x="6438" y="4404"/>
                      <a:pt x="6305" y="4671"/>
                    </a:cubicBezTo>
                    <a:lnTo>
                      <a:pt x="4770" y="3370"/>
                    </a:lnTo>
                    <a:cubicBezTo>
                      <a:pt x="5004" y="3236"/>
                      <a:pt x="5271" y="3203"/>
                      <a:pt x="5504" y="3170"/>
                    </a:cubicBezTo>
                    <a:cubicBezTo>
                      <a:pt x="5561" y="3155"/>
                      <a:pt x="5615" y="3149"/>
                      <a:pt x="5667" y="3149"/>
                    </a:cubicBezTo>
                    <a:close/>
                    <a:moveTo>
                      <a:pt x="667" y="1"/>
                    </a:moveTo>
                    <a:lnTo>
                      <a:pt x="0" y="801"/>
                    </a:lnTo>
                    <a:lnTo>
                      <a:pt x="768" y="1402"/>
                    </a:lnTo>
                    <a:cubicBezTo>
                      <a:pt x="434" y="1902"/>
                      <a:pt x="267" y="2469"/>
                      <a:pt x="301" y="2903"/>
                    </a:cubicBezTo>
                    <a:cubicBezTo>
                      <a:pt x="301" y="3370"/>
                      <a:pt x="501" y="3803"/>
                      <a:pt x="901" y="4070"/>
                    </a:cubicBezTo>
                    <a:cubicBezTo>
                      <a:pt x="1101" y="4237"/>
                      <a:pt x="1335" y="4404"/>
                      <a:pt x="1601" y="4471"/>
                    </a:cubicBezTo>
                    <a:cubicBezTo>
                      <a:pt x="1767" y="4494"/>
                      <a:pt x="1948" y="4518"/>
                      <a:pt x="2123" y="4518"/>
                    </a:cubicBezTo>
                    <a:cubicBezTo>
                      <a:pt x="2196" y="4518"/>
                      <a:pt x="2267" y="4514"/>
                      <a:pt x="2335" y="4504"/>
                    </a:cubicBezTo>
                    <a:cubicBezTo>
                      <a:pt x="2569" y="4471"/>
                      <a:pt x="2802" y="4404"/>
                      <a:pt x="3069" y="4304"/>
                    </a:cubicBezTo>
                    <a:cubicBezTo>
                      <a:pt x="3303" y="4204"/>
                      <a:pt x="3503" y="4070"/>
                      <a:pt x="3770" y="3970"/>
                    </a:cubicBezTo>
                    <a:lnTo>
                      <a:pt x="5638" y="5538"/>
                    </a:lnTo>
                    <a:cubicBezTo>
                      <a:pt x="5382" y="5726"/>
                      <a:pt x="5108" y="5817"/>
                      <a:pt x="4817" y="5817"/>
                    </a:cubicBezTo>
                    <a:cubicBezTo>
                      <a:pt x="4539" y="5817"/>
                      <a:pt x="4246" y="5734"/>
                      <a:pt x="3936" y="5571"/>
                    </a:cubicBezTo>
                    <a:lnTo>
                      <a:pt x="3403" y="6505"/>
                    </a:lnTo>
                    <a:cubicBezTo>
                      <a:pt x="3829" y="6761"/>
                      <a:pt x="4256" y="6920"/>
                      <a:pt x="4703" y="6920"/>
                    </a:cubicBezTo>
                    <a:cubicBezTo>
                      <a:pt x="4780" y="6920"/>
                      <a:pt x="4858" y="6915"/>
                      <a:pt x="4937" y="6906"/>
                    </a:cubicBezTo>
                    <a:cubicBezTo>
                      <a:pt x="5471" y="6872"/>
                      <a:pt x="5971" y="6639"/>
                      <a:pt x="6472" y="6172"/>
                    </a:cubicBezTo>
                    <a:lnTo>
                      <a:pt x="7306" y="6739"/>
                    </a:lnTo>
                    <a:lnTo>
                      <a:pt x="7973" y="5972"/>
                    </a:lnTo>
                    <a:lnTo>
                      <a:pt x="7239" y="5338"/>
                    </a:lnTo>
                    <a:cubicBezTo>
                      <a:pt x="7406" y="5038"/>
                      <a:pt x="7506" y="4804"/>
                      <a:pt x="7606" y="4504"/>
                    </a:cubicBezTo>
                    <a:cubicBezTo>
                      <a:pt x="7672" y="4204"/>
                      <a:pt x="7739" y="3970"/>
                      <a:pt x="7672" y="3703"/>
                    </a:cubicBezTo>
                    <a:cubicBezTo>
                      <a:pt x="7639" y="3470"/>
                      <a:pt x="7606" y="3203"/>
                      <a:pt x="7472" y="3003"/>
                    </a:cubicBezTo>
                    <a:cubicBezTo>
                      <a:pt x="7339" y="2803"/>
                      <a:pt x="7239" y="2636"/>
                      <a:pt x="7005" y="2469"/>
                    </a:cubicBezTo>
                    <a:cubicBezTo>
                      <a:pt x="6772" y="2236"/>
                      <a:pt x="6472" y="2069"/>
                      <a:pt x="6238" y="2035"/>
                    </a:cubicBezTo>
                    <a:cubicBezTo>
                      <a:pt x="6049" y="2012"/>
                      <a:pt x="5877" y="1988"/>
                      <a:pt x="5687" y="1988"/>
                    </a:cubicBezTo>
                    <a:cubicBezTo>
                      <a:pt x="5608" y="1988"/>
                      <a:pt x="5525" y="1992"/>
                      <a:pt x="5438" y="2002"/>
                    </a:cubicBezTo>
                    <a:cubicBezTo>
                      <a:pt x="5137" y="2035"/>
                      <a:pt x="4904" y="2069"/>
                      <a:pt x="4637" y="2202"/>
                    </a:cubicBezTo>
                    <a:lnTo>
                      <a:pt x="3903" y="2569"/>
                    </a:lnTo>
                    <a:lnTo>
                      <a:pt x="2269" y="1235"/>
                    </a:lnTo>
                    <a:cubicBezTo>
                      <a:pt x="2481" y="1129"/>
                      <a:pt x="2687" y="1071"/>
                      <a:pt x="2902" y="1071"/>
                    </a:cubicBezTo>
                    <a:cubicBezTo>
                      <a:pt x="3158" y="1071"/>
                      <a:pt x="3428" y="1153"/>
                      <a:pt x="3736" y="1335"/>
                    </a:cubicBezTo>
                    <a:lnTo>
                      <a:pt x="4303" y="401"/>
                    </a:lnTo>
                    <a:cubicBezTo>
                      <a:pt x="4103" y="301"/>
                      <a:pt x="3903" y="167"/>
                      <a:pt x="3636" y="67"/>
                    </a:cubicBezTo>
                    <a:cubicBezTo>
                      <a:pt x="3403" y="34"/>
                      <a:pt x="3136" y="1"/>
                      <a:pt x="2902" y="1"/>
                    </a:cubicBezTo>
                    <a:cubicBezTo>
                      <a:pt x="2636" y="1"/>
                      <a:pt x="2402" y="34"/>
                      <a:pt x="2135" y="167"/>
                    </a:cubicBezTo>
                    <a:cubicBezTo>
                      <a:pt x="1902" y="301"/>
                      <a:pt x="1668" y="401"/>
                      <a:pt x="1435" y="634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0095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2957275" y="3539650"/>
                <a:ext cx="1088300" cy="1050775"/>
              </a:xfrm>
              <a:custGeom>
                <a:rect b="b" l="l" r="r" t="t"/>
                <a:pathLst>
                  <a:path extrusionOk="0" h="42031" w="43532">
                    <a:moveTo>
                      <a:pt x="25853" y="0"/>
                    </a:moveTo>
                    <a:cubicBezTo>
                      <a:pt x="25486" y="7239"/>
                      <a:pt x="21750" y="13977"/>
                      <a:pt x="16880" y="19347"/>
                    </a:cubicBezTo>
                    <a:cubicBezTo>
                      <a:pt x="12009" y="24685"/>
                      <a:pt x="6005" y="28854"/>
                      <a:pt x="1" y="32990"/>
                    </a:cubicBezTo>
                    <a:lnTo>
                      <a:pt x="18047" y="42030"/>
                    </a:lnTo>
                    <a:cubicBezTo>
                      <a:pt x="26820" y="36827"/>
                      <a:pt x="34192" y="29254"/>
                      <a:pt x="39229" y="20381"/>
                    </a:cubicBezTo>
                    <a:cubicBezTo>
                      <a:pt x="41664" y="16145"/>
                      <a:pt x="43532" y="11375"/>
                      <a:pt x="43098" y="6538"/>
                    </a:cubicBezTo>
                    <a:lnTo>
                      <a:pt x="25853" y="0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3049025" y="3587175"/>
                <a:ext cx="962375" cy="954050"/>
              </a:xfrm>
              <a:custGeom>
                <a:rect b="b" l="l" r="r" t="t"/>
                <a:pathLst>
                  <a:path extrusionOk="0" h="38162" w="38495">
                    <a:moveTo>
                      <a:pt x="24418" y="1"/>
                    </a:moveTo>
                    <a:cubicBezTo>
                      <a:pt x="24359" y="561"/>
                      <a:pt x="23986" y="1096"/>
                      <a:pt x="23346" y="1096"/>
                    </a:cubicBezTo>
                    <a:cubicBezTo>
                      <a:pt x="23263" y="1096"/>
                      <a:pt x="23175" y="1087"/>
                      <a:pt x="23083" y="1068"/>
                    </a:cubicBezTo>
                    <a:cubicBezTo>
                      <a:pt x="23017" y="1068"/>
                      <a:pt x="22983" y="1001"/>
                      <a:pt x="22916" y="1001"/>
                    </a:cubicBezTo>
                    <a:cubicBezTo>
                      <a:pt x="21716" y="8307"/>
                      <a:pt x="17546" y="14277"/>
                      <a:pt x="14010" y="18114"/>
                    </a:cubicBezTo>
                    <a:cubicBezTo>
                      <a:pt x="9874" y="22617"/>
                      <a:pt x="5004" y="26286"/>
                      <a:pt x="33" y="29755"/>
                    </a:cubicBezTo>
                    <a:cubicBezTo>
                      <a:pt x="834" y="30155"/>
                      <a:pt x="701" y="31356"/>
                      <a:pt x="0" y="31757"/>
                    </a:cubicBezTo>
                    <a:lnTo>
                      <a:pt x="12676" y="38161"/>
                    </a:lnTo>
                    <a:cubicBezTo>
                      <a:pt x="13008" y="37690"/>
                      <a:pt x="13525" y="37311"/>
                      <a:pt x="14226" y="37311"/>
                    </a:cubicBezTo>
                    <a:cubicBezTo>
                      <a:pt x="14369" y="37311"/>
                      <a:pt x="14519" y="37327"/>
                      <a:pt x="14677" y="37361"/>
                    </a:cubicBezTo>
                    <a:cubicBezTo>
                      <a:pt x="15178" y="37494"/>
                      <a:pt x="15545" y="37694"/>
                      <a:pt x="15811" y="38028"/>
                    </a:cubicBezTo>
                    <a:cubicBezTo>
                      <a:pt x="23550" y="32991"/>
                      <a:pt x="30055" y="26119"/>
                      <a:pt x="34658" y="18013"/>
                    </a:cubicBezTo>
                    <a:cubicBezTo>
                      <a:pt x="37093" y="13744"/>
                      <a:pt x="38327" y="10108"/>
                      <a:pt x="38494" y="6739"/>
                    </a:cubicBezTo>
                    <a:lnTo>
                      <a:pt x="38494" y="6739"/>
                    </a:lnTo>
                    <a:cubicBezTo>
                      <a:pt x="38376" y="6762"/>
                      <a:pt x="38225" y="6786"/>
                      <a:pt x="38076" y="6786"/>
                    </a:cubicBezTo>
                    <a:cubicBezTo>
                      <a:pt x="38014" y="6786"/>
                      <a:pt x="37952" y="6782"/>
                      <a:pt x="37894" y="6772"/>
                    </a:cubicBezTo>
                    <a:cubicBezTo>
                      <a:pt x="36926" y="6572"/>
                      <a:pt x="36826" y="5505"/>
                      <a:pt x="37260" y="4904"/>
                    </a:cubicBezTo>
                    <a:lnTo>
                      <a:pt x="24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3692800" y="3807000"/>
                <a:ext cx="104275" cy="95725"/>
              </a:xfrm>
              <a:custGeom>
                <a:rect b="b" l="l" r="r" t="t"/>
                <a:pathLst>
                  <a:path extrusionOk="0" h="3829" w="4171">
                    <a:moveTo>
                      <a:pt x="2052" y="1"/>
                    </a:moveTo>
                    <a:cubicBezTo>
                      <a:pt x="1171" y="1"/>
                      <a:pt x="374" y="621"/>
                      <a:pt x="201" y="1515"/>
                    </a:cubicBezTo>
                    <a:cubicBezTo>
                      <a:pt x="1" y="2549"/>
                      <a:pt x="668" y="3583"/>
                      <a:pt x="1702" y="3783"/>
                    </a:cubicBezTo>
                    <a:cubicBezTo>
                      <a:pt x="1837" y="3814"/>
                      <a:pt x="1971" y="3828"/>
                      <a:pt x="2103" y="3828"/>
                    </a:cubicBezTo>
                    <a:cubicBezTo>
                      <a:pt x="2984" y="3828"/>
                      <a:pt x="3767" y="3181"/>
                      <a:pt x="3970" y="2282"/>
                    </a:cubicBezTo>
                    <a:cubicBezTo>
                      <a:pt x="4170" y="1248"/>
                      <a:pt x="3503" y="247"/>
                      <a:pt x="2469" y="47"/>
                    </a:cubicBezTo>
                    <a:cubicBezTo>
                      <a:pt x="2330" y="16"/>
                      <a:pt x="2190" y="1"/>
                      <a:pt x="2052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3796675" y="3773000"/>
                <a:ext cx="95950" cy="178575"/>
              </a:xfrm>
              <a:custGeom>
                <a:rect b="b" l="l" r="r" t="t"/>
                <a:pathLst>
                  <a:path extrusionOk="0" h="7143" w="3838">
                    <a:moveTo>
                      <a:pt x="3538" y="1"/>
                    </a:moveTo>
                    <a:cubicBezTo>
                      <a:pt x="3431" y="1"/>
                      <a:pt x="3332" y="64"/>
                      <a:pt x="3318" y="206"/>
                    </a:cubicBezTo>
                    <a:cubicBezTo>
                      <a:pt x="2918" y="2675"/>
                      <a:pt x="1850" y="4876"/>
                      <a:pt x="149" y="6711"/>
                    </a:cubicBezTo>
                    <a:cubicBezTo>
                      <a:pt x="1" y="6909"/>
                      <a:pt x="163" y="7143"/>
                      <a:pt x="339" y="7143"/>
                    </a:cubicBezTo>
                    <a:cubicBezTo>
                      <a:pt x="401" y="7143"/>
                      <a:pt x="464" y="7114"/>
                      <a:pt x="516" y="7045"/>
                    </a:cubicBezTo>
                    <a:cubicBezTo>
                      <a:pt x="2317" y="5143"/>
                      <a:pt x="3418" y="2875"/>
                      <a:pt x="3818" y="306"/>
                    </a:cubicBezTo>
                    <a:cubicBezTo>
                      <a:pt x="3837" y="115"/>
                      <a:pt x="3681" y="1"/>
                      <a:pt x="3538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3822425" y="3792675"/>
                <a:ext cx="96475" cy="178450"/>
              </a:xfrm>
              <a:custGeom>
                <a:rect b="b" l="l" r="r" t="t"/>
                <a:pathLst>
                  <a:path extrusionOk="0" h="7138" w="3859">
                    <a:moveTo>
                      <a:pt x="3571" y="1"/>
                    </a:moveTo>
                    <a:cubicBezTo>
                      <a:pt x="3453" y="1"/>
                      <a:pt x="3337" y="70"/>
                      <a:pt x="3322" y="220"/>
                    </a:cubicBezTo>
                    <a:cubicBezTo>
                      <a:pt x="2922" y="2688"/>
                      <a:pt x="1888" y="4890"/>
                      <a:pt x="153" y="6725"/>
                    </a:cubicBezTo>
                    <a:cubicBezTo>
                      <a:pt x="1" y="6902"/>
                      <a:pt x="176" y="7138"/>
                      <a:pt x="372" y="7138"/>
                    </a:cubicBezTo>
                    <a:cubicBezTo>
                      <a:pt x="434" y="7138"/>
                      <a:pt x="497" y="7114"/>
                      <a:pt x="553" y="7058"/>
                    </a:cubicBezTo>
                    <a:cubicBezTo>
                      <a:pt x="2321" y="5123"/>
                      <a:pt x="3422" y="2855"/>
                      <a:pt x="3822" y="287"/>
                    </a:cubicBezTo>
                    <a:cubicBezTo>
                      <a:pt x="3859" y="103"/>
                      <a:pt x="3714" y="1"/>
                      <a:pt x="357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3402600" y="3973450"/>
                <a:ext cx="385300" cy="300750"/>
              </a:xfrm>
              <a:custGeom>
                <a:rect b="b" l="l" r="r" t="t"/>
                <a:pathLst>
                  <a:path extrusionOk="0" h="12030" w="15412">
                    <a:moveTo>
                      <a:pt x="6574" y="0"/>
                    </a:moveTo>
                    <a:cubicBezTo>
                      <a:pt x="4353" y="0"/>
                      <a:pt x="2360" y="989"/>
                      <a:pt x="1435" y="2796"/>
                    </a:cubicBezTo>
                    <a:cubicBezTo>
                      <a:pt x="1" y="5598"/>
                      <a:pt x="1635" y="9301"/>
                      <a:pt x="5104" y="11102"/>
                    </a:cubicBezTo>
                    <a:cubicBezTo>
                      <a:pt x="6324" y="11730"/>
                      <a:pt x="7616" y="12029"/>
                      <a:pt x="8838" y="12029"/>
                    </a:cubicBezTo>
                    <a:cubicBezTo>
                      <a:pt x="11059" y="12029"/>
                      <a:pt x="13052" y="11041"/>
                      <a:pt x="13977" y="9234"/>
                    </a:cubicBezTo>
                    <a:cubicBezTo>
                      <a:pt x="15412" y="6432"/>
                      <a:pt x="13777" y="2729"/>
                      <a:pt x="10308" y="928"/>
                    </a:cubicBezTo>
                    <a:cubicBezTo>
                      <a:pt x="9088" y="300"/>
                      <a:pt x="7796" y="0"/>
                      <a:pt x="657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3420125" y="3986925"/>
                <a:ext cx="350275" cy="273700"/>
              </a:xfrm>
              <a:custGeom>
                <a:rect b="b" l="l" r="r" t="t"/>
                <a:pathLst>
                  <a:path extrusionOk="0" h="10948" w="14011">
                    <a:moveTo>
                      <a:pt x="5943" y="280"/>
                    </a:moveTo>
                    <a:cubicBezTo>
                      <a:pt x="6399" y="280"/>
                      <a:pt x="6867" y="327"/>
                      <a:pt x="7339" y="422"/>
                    </a:cubicBezTo>
                    <a:cubicBezTo>
                      <a:pt x="8006" y="522"/>
                      <a:pt x="8640" y="756"/>
                      <a:pt x="9240" y="1089"/>
                    </a:cubicBezTo>
                    <a:cubicBezTo>
                      <a:pt x="12275" y="2624"/>
                      <a:pt x="13710" y="5860"/>
                      <a:pt x="12476" y="8295"/>
                    </a:cubicBezTo>
                    <a:cubicBezTo>
                      <a:pt x="11662" y="9836"/>
                      <a:pt x="9942" y="10690"/>
                      <a:pt x="8020" y="10690"/>
                    </a:cubicBezTo>
                    <a:cubicBezTo>
                      <a:pt x="6948" y="10690"/>
                      <a:pt x="5812" y="10424"/>
                      <a:pt x="4737" y="9862"/>
                    </a:cubicBezTo>
                    <a:cubicBezTo>
                      <a:pt x="1701" y="8328"/>
                      <a:pt x="300" y="5092"/>
                      <a:pt x="1534" y="2657"/>
                    </a:cubicBezTo>
                    <a:cubicBezTo>
                      <a:pt x="2317" y="1119"/>
                      <a:pt x="4016" y="280"/>
                      <a:pt x="5943" y="280"/>
                    </a:cubicBezTo>
                    <a:close/>
                    <a:moveTo>
                      <a:pt x="5989" y="1"/>
                    </a:moveTo>
                    <a:cubicBezTo>
                      <a:pt x="3974" y="1"/>
                      <a:pt x="2174" y="887"/>
                      <a:pt x="1334" y="2524"/>
                    </a:cubicBezTo>
                    <a:cubicBezTo>
                      <a:pt x="0" y="5092"/>
                      <a:pt x="1501" y="8461"/>
                      <a:pt x="4637" y="10096"/>
                    </a:cubicBezTo>
                    <a:cubicBezTo>
                      <a:pt x="5237" y="10429"/>
                      <a:pt x="5904" y="10663"/>
                      <a:pt x="6571" y="10796"/>
                    </a:cubicBezTo>
                    <a:cubicBezTo>
                      <a:pt x="7058" y="10897"/>
                      <a:pt x="7542" y="10947"/>
                      <a:pt x="8014" y="10947"/>
                    </a:cubicBezTo>
                    <a:cubicBezTo>
                      <a:pt x="10035" y="10947"/>
                      <a:pt x="11838" y="10038"/>
                      <a:pt x="12676" y="8361"/>
                    </a:cubicBezTo>
                    <a:cubicBezTo>
                      <a:pt x="14010" y="5826"/>
                      <a:pt x="12509" y="2457"/>
                      <a:pt x="9373" y="823"/>
                    </a:cubicBezTo>
                    <a:cubicBezTo>
                      <a:pt x="8263" y="267"/>
                      <a:pt x="7093" y="1"/>
                      <a:pt x="5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3495175" y="4027975"/>
                <a:ext cx="206825" cy="168100"/>
              </a:xfrm>
              <a:custGeom>
                <a:rect b="b" l="l" r="r" t="t"/>
                <a:pathLst>
                  <a:path extrusionOk="0" h="6724" w="8273">
                    <a:moveTo>
                      <a:pt x="1635" y="2116"/>
                    </a:moveTo>
                    <a:lnTo>
                      <a:pt x="3036" y="3117"/>
                    </a:lnTo>
                    <a:cubicBezTo>
                      <a:pt x="2802" y="3217"/>
                      <a:pt x="2569" y="3317"/>
                      <a:pt x="2369" y="3350"/>
                    </a:cubicBezTo>
                    <a:cubicBezTo>
                      <a:pt x="2321" y="3358"/>
                      <a:pt x="2274" y="3362"/>
                      <a:pt x="2227" y="3362"/>
                    </a:cubicBezTo>
                    <a:cubicBezTo>
                      <a:pt x="2076" y="3362"/>
                      <a:pt x="1929" y="3319"/>
                      <a:pt x="1801" y="3217"/>
                    </a:cubicBezTo>
                    <a:cubicBezTo>
                      <a:pt x="1635" y="3117"/>
                      <a:pt x="1535" y="2950"/>
                      <a:pt x="1501" y="2716"/>
                    </a:cubicBezTo>
                    <a:cubicBezTo>
                      <a:pt x="1468" y="2550"/>
                      <a:pt x="1501" y="2350"/>
                      <a:pt x="1635" y="2116"/>
                    </a:cubicBezTo>
                    <a:close/>
                    <a:moveTo>
                      <a:pt x="5848" y="2872"/>
                    </a:moveTo>
                    <a:cubicBezTo>
                      <a:pt x="6021" y="2872"/>
                      <a:pt x="6216" y="2921"/>
                      <a:pt x="6371" y="3050"/>
                    </a:cubicBezTo>
                    <a:cubicBezTo>
                      <a:pt x="6638" y="3217"/>
                      <a:pt x="6738" y="3384"/>
                      <a:pt x="6738" y="3650"/>
                    </a:cubicBezTo>
                    <a:cubicBezTo>
                      <a:pt x="6805" y="3851"/>
                      <a:pt x="6738" y="4117"/>
                      <a:pt x="6638" y="4351"/>
                    </a:cubicBezTo>
                    <a:lnTo>
                      <a:pt x="4970" y="3183"/>
                    </a:lnTo>
                    <a:cubicBezTo>
                      <a:pt x="5204" y="3017"/>
                      <a:pt x="5471" y="2950"/>
                      <a:pt x="5704" y="2883"/>
                    </a:cubicBezTo>
                    <a:cubicBezTo>
                      <a:pt x="5749" y="2876"/>
                      <a:pt x="5798" y="2872"/>
                      <a:pt x="5848" y="2872"/>
                    </a:cubicBezTo>
                    <a:close/>
                    <a:moveTo>
                      <a:pt x="3008" y="1"/>
                    </a:moveTo>
                    <a:cubicBezTo>
                      <a:pt x="2939" y="1"/>
                      <a:pt x="2871" y="5"/>
                      <a:pt x="2802" y="15"/>
                    </a:cubicBezTo>
                    <a:cubicBezTo>
                      <a:pt x="2535" y="15"/>
                      <a:pt x="2268" y="115"/>
                      <a:pt x="2035" y="215"/>
                    </a:cubicBezTo>
                    <a:cubicBezTo>
                      <a:pt x="1835" y="348"/>
                      <a:pt x="1568" y="515"/>
                      <a:pt x="1368" y="715"/>
                    </a:cubicBezTo>
                    <a:lnTo>
                      <a:pt x="567" y="181"/>
                    </a:lnTo>
                    <a:lnTo>
                      <a:pt x="0" y="1015"/>
                    </a:lnTo>
                    <a:lnTo>
                      <a:pt x="767" y="1549"/>
                    </a:lnTo>
                    <a:cubicBezTo>
                      <a:pt x="501" y="2116"/>
                      <a:pt x="367" y="2650"/>
                      <a:pt x="434" y="3117"/>
                    </a:cubicBezTo>
                    <a:cubicBezTo>
                      <a:pt x="534" y="3617"/>
                      <a:pt x="767" y="3951"/>
                      <a:pt x="1168" y="4218"/>
                    </a:cubicBezTo>
                    <a:cubicBezTo>
                      <a:pt x="1401" y="4384"/>
                      <a:pt x="1668" y="4518"/>
                      <a:pt x="1902" y="4551"/>
                    </a:cubicBezTo>
                    <a:cubicBezTo>
                      <a:pt x="2035" y="4584"/>
                      <a:pt x="2160" y="4601"/>
                      <a:pt x="2285" y="4601"/>
                    </a:cubicBezTo>
                    <a:cubicBezTo>
                      <a:pt x="2410" y="4601"/>
                      <a:pt x="2535" y="4584"/>
                      <a:pt x="2669" y="4551"/>
                    </a:cubicBezTo>
                    <a:cubicBezTo>
                      <a:pt x="2902" y="4484"/>
                      <a:pt x="3102" y="4384"/>
                      <a:pt x="3369" y="4284"/>
                    </a:cubicBezTo>
                    <a:cubicBezTo>
                      <a:pt x="3569" y="4151"/>
                      <a:pt x="3836" y="3984"/>
                      <a:pt x="4036" y="3851"/>
                    </a:cubicBezTo>
                    <a:lnTo>
                      <a:pt x="6038" y="5285"/>
                    </a:lnTo>
                    <a:cubicBezTo>
                      <a:pt x="5769" y="5515"/>
                      <a:pt x="5467" y="5624"/>
                      <a:pt x="5132" y="5624"/>
                    </a:cubicBezTo>
                    <a:cubicBezTo>
                      <a:pt x="4885" y="5624"/>
                      <a:pt x="4620" y="5565"/>
                      <a:pt x="4337" y="5452"/>
                    </a:cubicBezTo>
                    <a:lnTo>
                      <a:pt x="3836" y="6386"/>
                    </a:lnTo>
                    <a:cubicBezTo>
                      <a:pt x="4212" y="6611"/>
                      <a:pt x="4606" y="6724"/>
                      <a:pt x="5004" y="6724"/>
                    </a:cubicBezTo>
                    <a:cubicBezTo>
                      <a:pt x="5137" y="6724"/>
                      <a:pt x="5271" y="6711"/>
                      <a:pt x="5404" y="6686"/>
                    </a:cubicBezTo>
                    <a:cubicBezTo>
                      <a:pt x="5971" y="6553"/>
                      <a:pt x="6405" y="6319"/>
                      <a:pt x="6872" y="5819"/>
                    </a:cubicBezTo>
                    <a:lnTo>
                      <a:pt x="7706" y="6386"/>
                    </a:lnTo>
                    <a:lnTo>
                      <a:pt x="8273" y="5552"/>
                    </a:lnTo>
                    <a:lnTo>
                      <a:pt x="7506" y="5018"/>
                    </a:lnTo>
                    <a:cubicBezTo>
                      <a:pt x="7606" y="4718"/>
                      <a:pt x="7739" y="4451"/>
                      <a:pt x="7772" y="4151"/>
                    </a:cubicBezTo>
                    <a:cubicBezTo>
                      <a:pt x="7839" y="3851"/>
                      <a:pt x="7839" y="3617"/>
                      <a:pt x="7772" y="3350"/>
                    </a:cubicBezTo>
                    <a:cubicBezTo>
                      <a:pt x="7739" y="3117"/>
                      <a:pt x="7672" y="2883"/>
                      <a:pt x="7539" y="2683"/>
                    </a:cubicBezTo>
                    <a:cubicBezTo>
                      <a:pt x="7405" y="2516"/>
                      <a:pt x="7239" y="2316"/>
                      <a:pt x="7039" y="2183"/>
                    </a:cubicBezTo>
                    <a:cubicBezTo>
                      <a:pt x="6738" y="1983"/>
                      <a:pt x="6505" y="1849"/>
                      <a:pt x="6205" y="1816"/>
                    </a:cubicBezTo>
                    <a:cubicBezTo>
                      <a:pt x="6126" y="1806"/>
                      <a:pt x="6048" y="1802"/>
                      <a:pt x="5970" y="1802"/>
                    </a:cubicBezTo>
                    <a:cubicBezTo>
                      <a:pt x="5781" y="1802"/>
                      <a:pt x="5593" y="1826"/>
                      <a:pt x="5404" y="1849"/>
                    </a:cubicBezTo>
                    <a:cubicBezTo>
                      <a:pt x="5171" y="1949"/>
                      <a:pt x="4904" y="2016"/>
                      <a:pt x="4670" y="2149"/>
                    </a:cubicBezTo>
                    <a:cubicBezTo>
                      <a:pt x="4403" y="2283"/>
                      <a:pt x="4170" y="2383"/>
                      <a:pt x="3936" y="2550"/>
                    </a:cubicBezTo>
                    <a:lnTo>
                      <a:pt x="2235" y="1349"/>
                    </a:lnTo>
                    <a:cubicBezTo>
                      <a:pt x="2464" y="1190"/>
                      <a:pt x="2711" y="1106"/>
                      <a:pt x="2972" y="1106"/>
                    </a:cubicBezTo>
                    <a:cubicBezTo>
                      <a:pt x="3206" y="1106"/>
                      <a:pt x="3451" y="1174"/>
                      <a:pt x="3703" y="1315"/>
                    </a:cubicBezTo>
                    <a:lnTo>
                      <a:pt x="4237" y="348"/>
                    </a:lnTo>
                    <a:cubicBezTo>
                      <a:pt x="4003" y="215"/>
                      <a:pt x="3803" y="115"/>
                      <a:pt x="3536" y="48"/>
                    </a:cubicBezTo>
                    <a:cubicBezTo>
                      <a:pt x="3347" y="24"/>
                      <a:pt x="3175" y="1"/>
                      <a:pt x="3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36"/>
            <p:cNvGrpSpPr/>
            <p:nvPr/>
          </p:nvGrpSpPr>
          <p:grpSpPr>
            <a:xfrm>
              <a:off x="5811117" y="2088569"/>
              <a:ext cx="1867395" cy="2662812"/>
              <a:chOff x="5811117" y="2088569"/>
              <a:chExt cx="1867395" cy="2662812"/>
            </a:xfrm>
          </p:grpSpPr>
          <p:grpSp>
            <p:nvGrpSpPr>
              <p:cNvPr id="595" name="Google Shape;595;p36"/>
              <p:cNvGrpSpPr/>
              <p:nvPr/>
            </p:nvGrpSpPr>
            <p:grpSpPr>
              <a:xfrm>
                <a:off x="5811117" y="2088569"/>
                <a:ext cx="1867395" cy="2662812"/>
                <a:chOff x="2040800" y="2586750"/>
                <a:chExt cx="1530275" cy="2182275"/>
              </a:xfrm>
            </p:grpSpPr>
            <p:sp>
              <p:nvSpPr>
                <p:cNvPr id="596" name="Google Shape;596;p36"/>
                <p:cNvSpPr/>
                <p:nvPr/>
              </p:nvSpPr>
              <p:spPr>
                <a:xfrm>
                  <a:off x="2040800" y="2586750"/>
                  <a:ext cx="1530275" cy="2182275"/>
                </a:xfrm>
                <a:custGeom>
                  <a:rect b="b" l="l" r="r" t="t"/>
                  <a:pathLst>
                    <a:path extrusionOk="0" h="87291" w="61211">
                      <a:moveTo>
                        <a:pt x="30843" y="0"/>
                      </a:moveTo>
                      <a:cubicBezTo>
                        <a:pt x="30043" y="0"/>
                        <a:pt x="29293" y="545"/>
                        <a:pt x="28721" y="1090"/>
                      </a:cubicBezTo>
                      <a:cubicBezTo>
                        <a:pt x="26152" y="3491"/>
                        <a:pt x="24585" y="7027"/>
                        <a:pt x="21482" y="8662"/>
                      </a:cubicBezTo>
                      <a:cubicBezTo>
                        <a:pt x="21349" y="7494"/>
                        <a:pt x="21816" y="6360"/>
                        <a:pt x="21983" y="5193"/>
                      </a:cubicBezTo>
                      <a:cubicBezTo>
                        <a:pt x="22238" y="3376"/>
                        <a:pt x="20984" y="1874"/>
                        <a:pt x="19407" y="1874"/>
                      </a:cubicBezTo>
                      <a:cubicBezTo>
                        <a:pt x="18928" y="1874"/>
                        <a:pt x="18419" y="2013"/>
                        <a:pt x="17913" y="2324"/>
                      </a:cubicBezTo>
                      <a:cubicBezTo>
                        <a:pt x="16579" y="3158"/>
                        <a:pt x="15712" y="4826"/>
                        <a:pt x="15511" y="6360"/>
                      </a:cubicBezTo>
                      <a:cubicBezTo>
                        <a:pt x="15411" y="7194"/>
                        <a:pt x="15411" y="8028"/>
                        <a:pt x="14677" y="8528"/>
                      </a:cubicBezTo>
                      <a:cubicBezTo>
                        <a:pt x="14010" y="8962"/>
                        <a:pt x="13143" y="9029"/>
                        <a:pt x="12409" y="9329"/>
                      </a:cubicBezTo>
                      <a:cubicBezTo>
                        <a:pt x="12209" y="9429"/>
                        <a:pt x="11909" y="9496"/>
                        <a:pt x="11842" y="9763"/>
                      </a:cubicBezTo>
                      <a:cubicBezTo>
                        <a:pt x="11742" y="9963"/>
                        <a:pt x="11842" y="10263"/>
                        <a:pt x="11976" y="10496"/>
                      </a:cubicBezTo>
                      <a:cubicBezTo>
                        <a:pt x="12876" y="12364"/>
                        <a:pt x="22983" y="17868"/>
                        <a:pt x="24918" y="22805"/>
                      </a:cubicBezTo>
                      <a:lnTo>
                        <a:pt x="22750" y="23873"/>
                      </a:lnTo>
                      <a:cubicBezTo>
                        <a:pt x="15044" y="29110"/>
                        <a:pt x="8840" y="36615"/>
                        <a:pt x="5071" y="45288"/>
                      </a:cubicBezTo>
                      <a:cubicBezTo>
                        <a:pt x="1335" y="53961"/>
                        <a:pt x="0" y="63768"/>
                        <a:pt x="1335" y="73141"/>
                      </a:cubicBezTo>
                      <a:cubicBezTo>
                        <a:pt x="1568" y="74976"/>
                        <a:pt x="1968" y="76710"/>
                        <a:pt x="2302" y="78512"/>
                      </a:cubicBezTo>
                      <a:cubicBezTo>
                        <a:pt x="2669" y="80447"/>
                        <a:pt x="2836" y="82848"/>
                        <a:pt x="1201" y="83849"/>
                      </a:cubicBezTo>
                      <a:cubicBezTo>
                        <a:pt x="1824" y="84305"/>
                        <a:pt x="2532" y="84449"/>
                        <a:pt x="3284" y="84449"/>
                      </a:cubicBezTo>
                      <a:cubicBezTo>
                        <a:pt x="4588" y="84449"/>
                        <a:pt x="6026" y="84015"/>
                        <a:pt x="7385" y="84015"/>
                      </a:cubicBezTo>
                      <a:cubicBezTo>
                        <a:pt x="7594" y="84015"/>
                        <a:pt x="7801" y="84025"/>
                        <a:pt x="8006" y="84049"/>
                      </a:cubicBezTo>
                      <a:cubicBezTo>
                        <a:pt x="8933" y="84169"/>
                        <a:pt x="9994" y="84985"/>
                        <a:pt x="10924" y="84985"/>
                      </a:cubicBezTo>
                      <a:cubicBezTo>
                        <a:pt x="11032" y="84985"/>
                        <a:pt x="11138" y="84974"/>
                        <a:pt x="11242" y="84950"/>
                      </a:cubicBezTo>
                      <a:cubicBezTo>
                        <a:pt x="11537" y="84871"/>
                        <a:pt x="11855" y="84837"/>
                        <a:pt x="12188" y="84837"/>
                      </a:cubicBezTo>
                      <a:cubicBezTo>
                        <a:pt x="14259" y="84837"/>
                        <a:pt x="16937" y="86168"/>
                        <a:pt x="18747" y="86484"/>
                      </a:cubicBezTo>
                      <a:cubicBezTo>
                        <a:pt x="21582" y="86985"/>
                        <a:pt x="24518" y="87218"/>
                        <a:pt x="27387" y="87285"/>
                      </a:cubicBezTo>
                      <a:cubicBezTo>
                        <a:pt x="27698" y="87288"/>
                        <a:pt x="28009" y="87290"/>
                        <a:pt x="28320" y="87290"/>
                      </a:cubicBezTo>
                      <a:cubicBezTo>
                        <a:pt x="33773" y="87290"/>
                        <a:pt x="39169" y="86750"/>
                        <a:pt x="44565" y="86151"/>
                      </a:cubicBezTo>
                      <a:cubicBezTo>
                        <a:pt x="46433" y="85984"/>
                        <a:pt x="48335" y="85784"/>
                        <a:pt x="50069" y="85117"/>
                      </a:cubicBezTo>
                      <a:cubicBezTo>
                        <a:pt x="51103" y="84716"/>
                        <a:pt x="52104" y="84183"/>
                        <a:pt x="53205" y="84049"/>
                      </a:cubicBezTo>
                      <a:cubicBezTo>
                        <a:pt x="53405" y="84026"/>
                        <a:pt x="53608" y="84016"/>
                        <a:pt x="53812" y="84016"/>
                      </a:cubicBezTo>
                      <a:cubicBezTo>
                        <a:pt x="55172" y="84016"/>
                        <a:pt x="56604" y="84464"/>
                        <a:pt x="57912" y="84464"/>
                      </a:cubicBezTo>
                      <a:cubicBezTo>
                        <a:pt x="58664" y="84464"/>
                        <a:pt x="59376" y="84316"/>
                        <a:pt x="60010" y="83849"/>
                      </a:cubicBezTo>
                      <a:cubicBezTo>
                        <a:pt x="58375" y="82848"/>
                        <a:pt x="58542" y="80447"/>
                        <a:pt x="58909" y="78512"/>
                      </a:cubicBezTo>
                      <a:cubicBezTo>
                        <a:pt x="59243" y="76710"/>
                        <a:pt x="59643" y="74943"/>
                        <a:pt x="59876" y="73141"/>
                      </a:cubicBezTo>
                      <a:cubicBezTo>
                        <a:pt x="61211" y="63701"/>
                        <a:pt x="60410" y="53694"/>
                        <a:pt x="56140" y="45288"/>
                      </a:cubicBezTo>
                      <a:cubicBezTo>
                        <a:pt x="48735" y="30878"/>
                        <a:pt x="35893" y="23906"/>
                        <a:pt x="35893" y="23839"/>
                      </a:cubicBezTo>
                      <a:cubicBezTo>
                        <a:pt x="35059" y="21104"/>
                        <a:pt x="37093" y="18302"/>
                        <a:pt x="39095" y="16234"/>
                      </a:cubicBezTo>
                      <a:cubicBezTo>
                        <a:pt x="41663" y="13565"/>
                        <a:pt x="44365" y="10997"/>
                        <a:pt x="47234" y="8662"/>
                      </a:cubicBezTo>
                      <a:cubicBezTo>
                        <a:pt x="46856" y="8463"/>
                        <a:pt x="46468" y="8384"/>
                        <a:pt x="46072" y="8384"/>
                      </a:cubicBezTo>
                      <a:cubicBezTo>
                        <a:pt x="44513" y="8384"/>
                        <a:pt x="42835" y="9613"/>
                        <a:pt x="41166" y="9613"/>
                      </a:cubicBezTo>
                      <a:cubicBezTo>
                        <a:pt x="41054" y="9613"/>
                        <a:pt x="40942" y="9608"/>
                        <a:pt x="40829" y="9596"/>
                      </a:cubicBezTo>
                      <a:cubicBezTo>
                        <a:pt x="39996" y="9496"/>
                        <a:pt x="39195" y="8995"/>
                        <a:pt x="38494" y="8495"/>
                      </a:cubicBezTo>
                      <a:cubicBezTo>
                        <a:pt x="36159" y="6794"/>
                        <a:pt x="34225" y="4492"/>
                        <a:pt x="32924" y="1890"/>
                      </a:cubicBezTo>
                      <a:cubicBezTo>
                        <a:pt x="32557" y="1123"/>
                        <a:pt x="32257" y="356"/>
                        <a:pt x="31389" y="89"/>
                      </a:cubicBezTo>
                      <a:cubicBezTo>
                        <a:pt x="31206" y="28"/>
                        <a:pt x="31023" y="0"/>
                        <a:pt x="308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6"/>
                <p:cNvSpPr/>
                <p:nvPr/>
              </p:nvSpPr>
              <p:spPr>
                <a:xfrm>
                  <a:off x="2335175" y="2809950"/>
                  <a:ext cx="342775" cy="342775"/>
                </a:xfrm>
                <a:custGeom>
                  <a:rect b="b" l="l" r="r" t="t"/>
                  <a:pathLst>
                    <a:path extrusionOk="0" h="13711" w="13711">
                      <a:moveTo>
                        <a:pt x="2002" y="1"/>
                      </a:moveTo>
                      <a:lnTo>
                        <a:pt x="2002" y="1"/>
                      </a:lnTo>
                      <a:cubicBezTo>
                        <a:pt x="1535" y="134"/>
                        <a:pt x="1101" y="234"/>
                        <a:pt x="701" y="368"/>
                      </a:cubicBezTo>
                      <a:cubicBezTo>
                        <a:pt x="434" y="468"/>
                        <a:pt x="201" y="568"/>
                        <a:pt x="100" y="801"/>
                      </a:cubicBezTo>
                      <a:cubicBezTo>
                        <a:pt x="0" y="1035"/>
                        <a:pt x="100" y="1335"/>
                        <a:pt x="234" y="1535"/>
                      </a:cubicBezTo>
                      <a:cubicBezTo>
                        <a:pt x="1101" y="3470"/>
                        <a:pt x="10908" y="8807"/>
                        <a:pt x="13076" y="13710"/>
                      </a:cubicBezTo>
                      <a:cubicBezTo>
                        <a:pt x="13277" y="13644"/>
                        <a:pt x="13477" y="13577"/>
                        <a:pt x="13710" y="13510"/>
                      </a:cubicBezTo>
                      <a:cubicBezTo>
                        <a:pt x="13677" y="13344"/>
                        <a:pt x="13677" y="13177"/>
                        <a:pt x="13610" y="13010"/>
                      </a:cubicBezTo>
                      <a:cubicBezTo>
                        <a:pt x="13543" y="12510"/>
                        <a:pt x="13243" y="11876"/>
                        <a:pt x="13010" y="11476"/>
                      </a:cubicBezTo>
                      <a:cubicBezTo>
                        <a:pt x="12409" y="10375"/>
                        <a:pt x="11575" y="9407"/>
                        <a:pt x="10675" y="8573"/>
                      </a:cubicBezTo>
                      <a:cubicBezTo>
                        <a:pt x="9040" y="7072"/>
                        <a:pt x="7172" y="5705"/>
                        <a:pt x="5271" y="4504"/>
                      </a:cubicBezTo>
                      <a:cubicBezTo>
                        <a:pt x="4070" y="3737"/>
                        <a:pt x="2035" y="3070"/>
                        <a:pt x="1368" y="1735"/>
                      </a:cubicBezTo>
                      <a:cubicBezTo>
                        <a:pt x="934" y="901"/>
                        <a:pt x="1435" y="468"/>
                        <a:pt x="2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36"/>
                <p:cNvSpPr/>
                <p:nvPr/>
              </p:nvSpPr>
              <p:spPr>
                <a:xfrm>
                  <a:off x="2757600" y="2587575"/>
                  <a:ext cx="105850" cy="602675"/>
                </a:xfrm>
                <a:custGeom>
                  <a:rect b="b" l="l" r="r" t="t"/>
                  <a:pathLst>
                    <a:path extrusionOk="0" h="24107" w="4234">
                      <a:moveTo>
                        <a:pt x="2138" y="1"/>
                      </a:moveTo>
                      <a:cubicBezTo>
                        <a:pt x="1337" y="1"/>
                        <a:pt x="587" y="545"/>
                        <a:pt x="15" y="1090"/>
                      </a:cubicBezTo>
                      <a:cubicBezTo>
                        <a:pt x="5" y="1101"/>
                        <a:pt x="1" y="1105"/>
                        <a:pt x="2" y="1105"/>
                      </a:cubicBezTo>
                      <a:cubicBezTo>
                        <a:pt x="18" y="1105"/>
                        <a:pt x="592" y="636"/>
                        <a:pt x="1017" y="636"/>
                      </a:cubicBezTo>
                      <a:cubicBezTo>
                        <a:pt x="1226" y="636"/>
                        <a:pt x="1398" y="750"/>
                        <a:pt x="1450" y="1090"/>
                      </a:cubicBezTo>
                      <a:cubicBezTo>
                        <a:pt x="1717" y="2725"/>
                        <a:pt x="1316" y="12598"/>
                        <a:pt x="1483" y="24107"/>
                      </a:cubicBezTo>
                      <a:cubicBezTo>
                        <a:pt x="2150" y="8062"/>
                        <a:pt x="2951" y="1924"/>
                        <a:pt x="2984" y="1424"/>
                      </a:cubicBezTo>
                      <a:cubicBezTo>
                        <a:pt x="2984" y="952"/>
                        <a:pt x="3080" y="783"/>
                        <a:pt x="3219" y="783"/>
                      </a:cubicBezTo>
                      <a:cubicBezTo>
                        <a:pt x="3577" y="783"/>
                        <a:pt x="4222" y="1921"/>
                        <a:pt x="4232" y="1921"/>
                      </a:cubicBezTo>
                      <a:cubicBezTo>
                        <a:pt x="4233" y="1921"/>
                        <a:pt x="4229" y="1911"/>
                        <a:pt x="4218" y="1891"/>
                      </a:cubicBezTo>
                      <a:cubicBezTo>
                        <a:pt x="3852" y="1123"/>
                        <a:pt x="3551" y="356"/>
                        <a:pt x="2684" y="89"/>
                      </a:cubicBezTo>
                      <a:cubicBezTo>
                        <a:pt x="2500" y="28"/>
                        <a:pt x="2318" y="1"/>
                        <a:pt x="2138" y="1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36"/>
                <p:cNvSpPr/>
                <p:nvPr/>
              </p:nvSpPr>
              <p:spPr>
                <a:xfrm>
                  <a:off x="2887225" y="2796250"/>
                  <a:ext cx="333600" cy="379000"/>
                </a:xfrm>
                <a:custGeom>
                  <a:rect b="b" l="l" r="r" t="t"/>
                  <a:pathLst>
                    <a:path extrusionOk="0" h="15160" w="13344">
                      <a:moveTo>
                        <a:pt x="12213" y="1"/>
                      </a:moveTo>
                      <a:cubicBezTo>
                        <a:pt x="10686" y="1"/>
                        <a:pt x="8980" y="1229"/>
                        <a:pt x="7301" y="1229"/>
                      </a:cubicBezTo>
                      <a:cubicBezTo>
                        <a:pt x="7202" y="1229"/>
                        <a:pt x="7104" y="1225"/>
                        <a:pt x="7006" y="1216"/>
                      </a:cubicBezTo>
                      <a:cubicBezTo>
                        <a:pt x="4804" y="3184"/>
                        <a:pt x="2669" y="5385"/>
                        <a:pt x="1368" y="8054"/>
                      </a:cubicBezTo>
                      <a:cubicBezTo>
                        <a:pt x="601" y="9755"/>
                        <a:pt x="1" y="11957"/>
                        <a:pt x="635" y="13825"/>
                      </a:cubicBezTo>
                      <a:cubicBezTo>
                        <a:pt x="868" y="14559"/>
                        <a:pt x="1335" y="14926"/>
                        <a:pt x="1902" y="15159"/>
                      </a:cubicBezTo>
                      <a:cubicBezTo>
                        <a:pt x="1302" y="12491"/>
                        <a:pt x="3236" y="9822"/>
                        <a:pt x="5205" y="7821"/>
                      </a:cubicBezTo>
                      <a:cubicBezTo>
                        <a:pt x="7740" y="5152"/>
                        <a:pt x="10508" y="2617"/>
                        <a:pt x="13344" y="282"/>
                      </a:cubicBezTo>
                      <a:cubicBezTo>
                        <a:pt x="12981" y="81"/>
                        <a:pt x="12603" y="1"/>
                        <a:pt x="122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36"/>
                <p:cNvSpPr/>
                <p:nvPr/>
              </p:nvSpPr>
              <p:spPr>
                <a:xfrm>
                  <a:off x="2428575" y="2633600"/>
                  <a:ext cx="291900" cy="537475"/>
                </a:xfrm>
                <a:custGeom>
                  <a:rect b="b" l="l" r="r" t="t"/>
                  <a:pathLst>
                    <a:path extrusionOk="0" h="21499" w="11676">
                      <a:moveTo>
                        <a:pt x="3938" y="0"/>
                      </a:moveTo>
                      <a:cubicBezTo>
                        <a:pt x="3460" y="0"/>
                        <a:pt x="2949" y="139"/>
                        <a:pt x="2435" y="450"/>
                      </a:cubicBezTo>
                      <a:cubicBezTo>
                        <a:pt x="1101" y="1284"/>
                        <a:pt x="167" y="2952"/>
                        <a:pt x="0" y="4486"/>
                      </a:cubicBezTo>
                      <a:cubicBezTo>
                        <a:pt x="0" y="4496"/>
                        <a:pt x="1" y="4501"/>
                        <a:pt x="3" y="4501"/>
                      </a:cubicBezTo>
                      <a:cubicBezTo>
                        <a:pt x="11" y="4501"/>
                        <a:pt x="44" y="4351"/>
                        <a:pt x="100" y="4153"/>
                      </a:cubicBezTo>
                      <a:cubicBezTo>
                        <a:pt x="234" y="3702"/>
                        <a:pt x="634" y="3477"/>
                        <a:pt x="1034" y="3477"/>
                      </a:cubicBezTo>
                      <a:cubicBezTo>
                        <a:pt x="1435" y="3477"/>
                        <a:pt x="1835" y="3702"/>
                        <a:pt x="1968" y="4153"/>
                      </a:cubicBezTo>
                      <a:cubicBezTo>
                        <a:pt x="4103" y="11458"/>
                        <a:pt x="11308" y="21031"/>
                        <a:pt x="11675" y="21498"/>
                      </a:cubicBezTo>
                      <a:cubicBezTo>
                        <a:pt x="11675" y="21465"/>
                        <a:pt x="6305" y="10891"/>
                        <a:pt x="5971" y="6788"/>
                      </a:cubicBezTo>
                      <a:cubicBezTo>
                        <a:pt x="5871" y="5620"/>
                        <a:pt x="6305" y="4486"/>
                        <a:pt x="6472" y="3319"/>
                      </a:cubicBezTo>
                      <a:cubicBezTo>
                        <a:pt x="6727" y="1502"/>
                        <a:pt x="5512" y="0"/>
                        <a:pt x="3938" y="0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36"/>
                <p:cNvSpPr/>
                <p:nvPr/>
              </p:nvSpPr>
              <p:spPr>
                <a:xfrm>
                  <a:off x="2611200" y="3125825"/>
                  <a:ext cx="345275" cy="76925"/>
                </a:xfrm>
                <a:custGeom>
                  <a:rect b="b" l="l" r="r" t="t"/>
                  <a:pathLst>
                    <a:path extrusionOk="0" h="3077" w="13811">
                      <a:moveTo>
                        <a:pt x="12815" y="0"/>
                      </a:moveTo>
                      <a:cubicBezTo>
                        <a:pt x="12757" y="0"/>
                        <a:pt x="12699" y="13"/>
                        <a:pt x="12643" y="41"/>
                      </a:cubicBezTo>
                      <a:cubicBezTo>
                        <a:pt x="10842" y="742"/>
                        <a:pt x="8874" y="1042"/>
                        <a:pt x="6906" y="1042"/>
                      </a:cubicBezTo>
                      <a:cubicBezTo>
                        <a:pt x="4971" y="1042"/>
                        <a:pt x="2969" y="775"/>
                        <a:pt x="1168" y="141"/>
                      </a:cubicBezTo>
                      <a:cubicBezTo>
                        <a:pt x="1123" y="130"/>
                        <a:pt x="1079" y="125"/>
                        <a:pt x="1035" y="125"/>
                      </a:cubicBezTo>
                      <a:cubicBezTo>
                        <a:pt x="688" y="125"/>
                        <a:pt x="378" y="461"/>
                        <a:pt x="201" y="875"/>
                      </a:cubicBezTo>
                      <a:cubicBezTo>
                        <a:pt x="1" y="1309"/>
                        <a:pt x="34" y="1876"/>
                        <a:pt x="434" y="2076"/>
                      </a:cubicBezTo>
                      <a:cubicBezTo>
                        <a:pt x="2569" y="2810"/>
                        <a:pt x="4737" y="3077"/>
                        <a:pt x="6906" y="3077"/>
                      </a:cubicBezTo>
                      <a:cubicBezTo>
                        <a:pt x="9074" y="3044"/>
                        <a:pt x="11242" y="2743"/>
                        <a:pt x="13343" y="1909"/>
                      </a:cubicBezTo>
                      <a:cubicBezTo>
                        <a:pt x="13744" y="1709"/>
                        <a:pt x="13810" y="1176"/>
                        <a:pt x="13577" y="709"/>
                      </a:cubicBezTo>
                      <a:cubicBezTo>
                        <a:pt x="13410" y="320"/>
                        <a:pt x="13105" y="0"/>
                        <a:pt x="12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2" name="Google Shape;602;p36"/>
              <p:cNvSpPr/>
              <p:nvPr/>
            </p:nvSpPr>
            <p:spPr>
              <a:xfrm>
                <a:off x="6516578" y="3491660"/>
                <a:ext cx="456473" cy="596035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36"/>
            <p:cNvGrpSpPr/>
            <p:nvPr/>
          </p:nvGrpSpPr>
          <p:grpSpPr>
            <a:xfrm>
              <a:off x="4578176" y="3267583"/>
              <a:ext cx="1319352" cy="1356866"/>
              <a:chOff x="608005" y="2953350"/>
              <a:chExt cx="1600572" cy="1646083"/>
            </a:xfrm>
          </p:grpSpPr>
          <p:sp>
            <p:nvSpPr>
              <p:cNvPr id="604" name="Google Shape;604;p36"/>
              <p:cNvSpPr/>
              <p:nvPr/>
            </p:nvSpPr>
            <p:spPr>
              <a:xfrm>
                <a:off x="870178" y="2953350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2100494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970353" y="4506705"/>
                <a:ext cx="46854" cy="73994"/>
              </a:xfrm>
              <a:custGeom>
                <a:rect b="b" l="l" r="r" t="t"/>
                <a:pathLst>
                  <a:path extrusionOk="0" h="2402" w="1521">
                    <a:moveTo>
                      <a:pt x="700" y="0"/>
                    </a:moveTo>
                    <a:cubicBezTo>
                      <a:pt x="609" y="0"/>
                      <a:pt x="487" y="0"/>
                      <a:pt x="366" y="31"/>
                    </a:cubicBezTo>
                    <a:cubicBezTo>
                      <a:pt x="274" y="61"/>
                      <a:pt x="153" y="91"/>
                      <a:pt x="1" y="152"/>
                    </a:cubicBezTo>
                    <a:lnTo>
                      <a:pt x="1" y="456"/>
                    </a:lnTo>
                    <a:cubicBezTo>
                      <a:pt x="153" y="395"/>
                      <a:pt x="274" y="335"/>
                      <a:pt x="366" y="304"/>
                    </a:cubicBezTo>
                    <a:cubicBezTo>
                      <a:pt x="487" y="274"/>
                      <a:pt x="609" y="243"/>
                      <a:pt x="700" y="243"/>
                    </a:cubicBezTo>
                    <a:cubicBezTo>
                      <a:pt x="852" y="243"/>
                      <a:pt x="943" y="304"/>
                      <a:pt x="1034" y="365"/>
                    </a:cubicBezTo>
                    <a:cubicBezTo>
                      <a:pt x="1125" y="456"/>
                      <a:pt x="1186" y="547"/>
                      <a:pt x="1186" y="699"/>
                    </a:cubicBezTo>
                    <a:cubicBezTo>
                      <a:pt x="1186" y="760"/>
                      <a:pt x="1156" y="851"/>
                      <a:pt x="1125" y="912"/>
                    </a:cubicBezTo>
                    <a:cubicBezTo>
                      <a:pt x="1065" y="1003"/>
                      <a:pt x="1004" y="1094"/>
                      <a:pt x="913" y="1216"/>
                    </a:cubicBezTo>
                    <a:cubicBezTo>
                      <a:pt x="852" y="1277"/>
                      <a:pt x="700" y="1429"/>
                      <a:pt x="487" y="1642"/>
                    </a:cubicBezTo>
                    <a:cubicBezTo>
                      <a:pt x="274" y="1854"/>
                      <a:pt x="122" y="2006"/>
                      <a:pt x="1" y="2128"/>
                    </a:cubicBezTo>
                    <a:lnTo>
                      <a:pt x="1" y="2402"/>
                    </a:lnTo>
                    <a:lnTo>
                      <a:pt x="1521" y="2402"/>
                    </a:lnTo>
                    <a:lnTo>
                      <a:pt x="1521" y="2128"/>
                    </a:lnTo>
                    <a:lnTo>
                      <a:pt x="396" y="2128"/>
                    </a:lnTo>
                    <a:cubicBezTo>
                      <a:pt x="639" y="1885"/>
                      <a:pt x="852" y="1672"/>
                      <a:pt x="1004" y="1520"/>
                    </a:cubicBezTo>
                    <a:cubicBezTo>
                      <a:pt x="1125" y="1368"/>
                      <a:pt x="1217" y="1277"/>
                      <a:pt x="1247" y="1246"/>
                    </a:cubicBezTo>
                    <a:cubicBezTo>
                      <a:pt x="1338" y="1125"/>
                      <a:pt x="1399" y="1034"/>
                      <a:pt x="1429" y="943"/>
                    </a:cubicBezTo>
                    <a:cubicBezTo>
                      <a:pt x="1490" y="851"/>
                      <a:pt x="1490" y="760"/>
                      <a:pt x="1490" y="669"/>
                    </a:cubicBezTo>
                    <a:cubicBezTo>
                      <a:pt x="1490" y="456"/>
                      <a:pt x="1429" y="304"/>
                      <a:pt x="1277" y="183"/>
                    </a:cubicBezTo>
                    <a:cubicBezTo>
                      <a:pt x="1125" y="61"/>
                      <a:pt x="943" y="0"/>
                      <a:pt x="700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1034025" y="4506705"/>
                <a:ext cx="50613" cy="75873"/>
              </a:xfrm>
              <a:custGeom>
                <a:rect b="b" l="l" r="r" t="t"/>
                <a:pathLst>
                  <a:path extrusionOk="0" h="2463" w="1643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95" y="2462"/>
                      <a:pt x="1277" y="2341"/>
                      <a:pt x="1429" y="2158"/>
                    </a:cubicBezTo>
                    <a:cubicBezTo>
                      <a:pt x="1581" y="1946"/>
                      <a:pt x="1642" y="1611"/>
                      <a:pt x="1642" y="1216"/>
                    </a:cubicBezTo>
                    <a:cubicBezTo>
                      <a:pt x="1642" y="821"/>
                      <a:pt x="1581" y="517"/>
                      <a:pt x="1429" y="304"/>
                    </a:cubicBezTo>
                    <a:cubicBezTo>
                      <a:pt x="1277" y="91"/>
                      <a:pt x="1095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1098652" y="4506705"/>
                <a:ext cx="46824" cy="73994"/>
              </a:xfrm>
              <a:custGeom>
                <a:rect b="b" l="l" r="r" t="t"/>
                <a:pathLst>
                  <a:path extrusionOk="0" h="2402" w="1520">
                    <a:moveTo>
                      <a:pt x="699" y="0"/>
                    </a:moveTo>
                    <a:cubicBezTo>
                      <a:pt x="608" y="0"/>
                      <a:pt x="486" y="0"/>
                      <a:pt x="365" y="31"/>
                    </a:cubicBezTo>
                    <a:cubicBezTo>
                      <a:pt x="274" y="61"/>
                      <a:pt x="152" y="91"/>
                      <a:pt x="0" y="152"/>
                    </a:cubicBezTo>
                    <a:lnTo>
                      <a:pt x="0" y="456"/>
                    </a:lnTo>
                    <a:cubicBezTo>
                      <a:pt x="152" y="395"/>
                      <a:pt x="274" y="335"/>
                      <a:pt x="365" y="304"/>
                    </a:cubicBezTo>
                    <a:cubicBezTo>
                      <a:pt x="486" y="274"/>
                      <a:pt x="608" y="243"/>
                      <a:pt x="699" y="243"/>
                    </a:cubicBezTo>
                    <a:cubicBezTo>
                      <a:pt x="851" y="243"/>
                      <a:pt x="942" y="304"/>
                      <a:pt x="1033" y="365"/>
                    </a:cubicBezTo>
                    <a:cubicBezTo>
                      <a:pt x="1125" y="456"/>
                      <a:pt x="1185" y="547"/>
                      <a:pt x="1185" y="699"/>
                    </a:cubicBezTo>
                    <a:cubicBezTo>
                      <a:pt x="1185" y="760"/>
                      <a:pt x="1155" y="851"/>
                      <a:pt x="1125" y="912"/>
                    </a:cubicBezTo>
                    <a:cubicBezTo>
                      <a:pt x="1064" y="1003"/>
                      <a:pt x="1003" y="1094"/>
                      <a:pt x="912" y="1216"/>
                    </a:cubicBezTo>
                    <a:cubicBezTo>
                      <a:pt x="851" y="1277"/>
                      <a:pt x="699" y="1429"/>
                      <a:pt x="486" y="1642"/>
                    </a:cubicBezTo>
                    <a:cubicBezTo>
                      <a:pt x="274" y="1854"/>
                      <a:pt x="122" y="2006"/>
                      <a:pt x="0" y="2128"/>
                    </a:cubicBezTo>
                    <a:lnTo>
                      <a:pt x="0" y="2402"/>
                    </a:lnTo>
                    <a:lnTo>
                      <a:pt x="1520" y="2402"/>
                    </a:lnTo>
                    <a:lnTo>
                      <a:pt x="1520" y="2128"/>
                    </a:lnTo>
                    <a:lnTo>
                      <a:pt x="395" y="2128"/>
                    </a:lnTo>
                    <a:cubicBezTo>
                      <a:pt x="638" y="1885"/>
                      <a:pt x="851" y="1672"/>
                      <a:pt x="1003" y="1520"/>
                    </a:cubicBezTo>
                    <a:cubicBezTo>
                      <a:pt x="1125" y="1368"/>
                      <a:pt x="1216" y="1277"/>
                      <a:pt x="1246" y="1246"/>
                    </a:cubicBezTo>
                    <a:cubicBezTo>
                      <a:pt x="1337" y="1125"/>
                      <a:pt x="1398" y="1034"/>
                      <a:pt x="1459" y="943"/>
                    </a:cubicBezTo>
                    <a:cubicBezTo>
                      <a:pt x="1489" y="851"/>
                      <a:pt x="1489" y="760"/>
                      <a:pt x="1489" y="669"/>
                    </a:cubicBezTo>
                    <a:cubicBezTo>
                      <a:pt x="1489" y="456"/>
                      <a:pt x="1429" y="304"/>
                      <a:pt x="1277" y="183"/>
                    </a:cubicBezTo>
                    <a:cubicBezTo>
                      <a:pt x="1125" y="61"/>
                      <a:pt x="942" y="0"/>
                      <a:pt x="699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1162294" y="4506705"/>
                <a:ext cx="50613" cy="75873"/>
              </a:xfrm>
              <a:custGeom>
                <a:rect b="b" l="l" r="r" t="t"/>
                <a:pathLst>
                  <a:path extrusionOk="0" h="2463" w="1643">
                    <a:moveTo>
                      <a:pt x="822" y="243"/>
                    </a:moveTo>
                    <a:cubicBezTo>
                      <a:pt x="974" y="243"/>
                      <a:pt x="1095" y="335"/>
                      <a:pt x="1186" y="487"/>
                    </a:cubicBezTo>
                    <a:cubicBezTo>
                      <a:pt x="1278" y="639"/>
                      <a:pt x="1308" y="882"/>
                      <a:pt x="1308" y="1216"/>
                    </a:cubicBezTo>
                    <a:cubicBezTo>
                      <a:pt x="1308" y="1550"/>
                      <a:pt x="1278" y="1794"/>
                      <a:pt x="1186" y="1976"/>
                    </a:cubicBezTo>
                    <a:cubicBezTo>
                      <a:pt x="1095" y="2128"/>
                      <a:pt x="974" y="2219"/>
                      <a:pt x="822" y="2219"/>
                    </a:cubicBezTo>
                    <a:cubicBezTo>
                      <a:pt x="639" y="2219"/>
                      <a:pt x="518" y="2128"/>
                      <a:pt x="426" y="1976"/>
                    </a:cubicBezTo>
                    <a:cubicBezTo>
                      <a:pt x="366" y="1794"/>
                      <a:pt x="305" y="1550"/>
                      <a:pt x="305" y="1216"/>
                    </a:cubicBezTo>
                    <a:cubicBezTo>
                      <a:pt x="305" y="882"/>
                      <a:pt x="366" y="639"/>
                      <a:pt x="426" y="487"/>
                    </a:cubicBezTo>
                    <a:cubicBezTo>
                      <a:pt x="518" y="335"/>
                      <a:pt x="639" y="243"/>
                      <a:pt x="822" y="243"/>
                    </a:cubicBezTo>
                    <a:close/>
                    <a:moveTo>
                      <a:pt x="822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2" y="2462"/>
                    </a:cubicBezTo>
                    <a:cubicBezTo>
                      <a:pt x="1095" y="2462"/>
                      <a:pt x="1278" y="2341"/>
                      <a:pt x="1430" y="2158"/>
                    </a:cubicBezTo>
                    <a:cubicBezTo>
                      <a:pt x="1582" y="1946"/>
                      <a:pt x="1642" y="1611"/>
                      <a:pt x="1642" y="1216"/>
                    </a:cubicBezTo>
                    <a:cubicBezTo>
                      <a:pt x="1642" y="821"/>
                      <a:pt x="1582" y="517"/>
                      <a:pt x="1430" y="304"/>
                    </a:cubicBezTo>
                    <a:cubicBezTo>
                      <a:pt x="1278" y="91"/>
                      <a:pt x="1095" y="0"/>
                      <a:pt x="822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256862" y="4549769"/>
                <a:ext cx="26246" cy="7516"/>
              </a:xfrm>
              <a:custGeom>
                <a:rect b="b" l="l" r="r" t="t"/>
                <a:pathLst>
                  <a:path extrusionOk="0" h="244" w="852">
                    <a:moveTo>
                      <a:pt x="1" y="0"/>
                    </a:moveTo>
                    <a:lnTo>
                      <a:pt x="1" y="244"/>
                    </a:lnTo>
                    <a:lnTo>
                      <a:pt x="852" y="24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327096" y="4506705"/>
                <a:ext cx="50582" cy="75873"/>
              </a:xfrm>
              <a:custGeom>
                <a:rect b="b" l="l" r="r" t="t"/>
                <a:pathLst>
                  <a:path extrusionOk="0" h="2463" w="1642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183" y="304"/>
                    </a:cubicBezTo>
                    <a:cubicBezTo>
                      <a:pt x="61" y="517"/>
                      <a:pt x="1" y="821"/>
                      <a:pt x="1" y="1216"/>
                    </a:cubicBezTo>
                    <a:cubicBezTo>
                      <a:pt x="1" y="1611"/>
                      <a:pt x="61" y="1946"/>
                      <a:pt x="183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64" y="2462"/>
                      <a:pt x="1277" y="2341"/>
                      <a:pt x="1429" y="2158"/>
                    </a:cubicBezTo>
                    <a:cubicBezTo>
                      <a:pt x="1551" y="1946"/>
                      <a:pt x="1642" y="1611"/>
                      <a:pt x="1642" y="1216"/>
                    </a:cubicBezTo>
                    <a:cubicBezTo>
                      <a:pt x="1642" y="821"/>
                      <a:pt x="1551" y="517"/>
                      <a:pt x="1429" y="304"/>
                    </a:cubicBezTo>
                    <a:cubicBezTo>
                      <a:pt x="1277" y="91"/>
                      <a:pt x="1064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1392647" y="4507629"/>
                <a:ext cx="46854" cy="73069"/>
              </a:xfrm>
              <a:custGeom>
                <a:rect b="b" l="l" r="r" t="t"/>
                <a:pathLst>
                  <a:path extrusionOk="0" h="2372" w="1521">
                    <a:moveTo>
                      <a:pt x="0" y="1"/>
                    </a:moveTo>
                    <a:lnTo>
                      <a:pt x="0" y="274"/>
                    </a:lnTo>
                    <a:lnTo>
                      <a:pt x="1125" y="274"/>
                    </a:lnTo>
                    <a:lnTo>
                      <a:pt x="335" y="2372"/>
                    </a:lnTo>
                    <a:lnTo>
                      <a:pt x="669" y="2372"/>
                    </a:lnTo>
                    <a:lnTo>
                      <a:pt x="1520" y="122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773731" y="4358753"/>
                <a:ext cx="1262235" cy="240679"/>
              </a:xfrm>
              <a:custGeom>
                <a:rect b="b" l="l" r="r" t="t"/>
                <a:pathLst>
                  <a:path extrusionOk="0" h="7813" w="40975">
                    <a:moveTo>
                      <a:pt x="1" y="1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773731" y="4358753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885149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997523" y="4358753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1108941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122128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1332702" y="4358753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1445075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155649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1668867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779331" y="4358753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189170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2003123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615490" y="4129355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1" y="1"/>
                    </a:moveTo>
                    <a:lnTo>
                      <a:pt x="1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615490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726908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838358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950700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1062119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117449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1285911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1398253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150967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1622045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1732509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184488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925410" y="3889669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1" y="1"/>
                    </a:moveTo>
                    <a:lnTo>
                      <a:pt x="1" y="7812"/>
                    </a:lnTo>
                    <a:lnTo>
                      <a:pt x="40944" y="7812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925410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1037784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1148278" y="3889669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1261545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1372039" y="3889669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1484412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1595831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1708173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1819592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1931965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2044308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836479" y="3656544"/>
                <a:ext cx="1261280" cy="240649"/>
              </a:xfrm>
              <a:custGeom>
                <a:rect b="b" l="l" r="r" t="t"/>
                <a:pathLst>
                  <a:path extrusionOk="0" h="7812" w="40944">
                    <a:moveTo>
                      <a:pt x="0" y="0"/>
                    </a:moveTo>
                    <a:lnTo>
                      <a:pt x="0" y="7812"/>
                    </a:lnTo>
                    <a:lnTo>
                      <a:pt x="40943" y="7812"/>
                    </a:lnTo>
                    <a:lnTo>
                      <a:pt x="40943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836479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947897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1060240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1170734" y="3656544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1283077" y="3656544"/>
                <a:ext cx="61856" cy="240649"/>
              </a:xfrm>
              <a:custGeom>
                <a:rect b="b" l="l" r="r" t="t"/>
                <a:pathLst>
                  <a:path extrusionOk="0" h="7812" w="2008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1394526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1506868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1618287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1730660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1841124" y="3656544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1954421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2064916" y="3656544"/>
                <a:ext cx="62750" cy="240649"/>
              </a:xfrm>
              <a:custGeom>
                <a:rect b="b" l="l" r="r" t="t"/>
                <a:pathLst>
                  <a:path extrusionOk="0" h="7812" w="2037">
                    <a:moveTo>
                      <a:pt x="0" y="0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697891" y="3422465"/>
                <a:ext cx="1262235" cy="240649"/>
              </a:xfrm>
              <a:custGeom>
                <a:rect b="b" l="l" r="r" t="t"/>
                <a:pathLst>
                  <a:path extrusionOk="0" h="7812" w="40975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697891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809309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921683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033101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145444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257817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369236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481578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592073" y="3422465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1704446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1815864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1928207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870178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982521" y="295335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093970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206313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317731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1429150" y="2953350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1540568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1652942" y="2953350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1764360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1876703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1988121" y="295335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608005" y="3189309"/>
                <a:ext cx="1262235" cy="241604"/>
              </a:xfrm>
              <a:custGeom>
                <a:rect b="b" l="l" r="r" t="t"/>
                <a:pathLst>
                  <a:path extrusionOk="0" h="7843" w="40975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608005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720378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831796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944139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1054633" y="318930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1167931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1278425" y="318930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1390768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1503110" y="3189309"/>
                <a:ext cx="62781" cy="241604"/>
              </a:xfrm>
              <a:custGeom>
                <a:rect b="b" l="l" r="r" t="t"/>
                <a:pathLst>
                  <a:path extrusionOk="0" h="7843" w="2038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1614560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1726902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1838321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2145827" y="3889669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2" name="Google Shape;702;p36"/>
          <p:cNvGrpSpPr/>
          <p:nvPr/>
        </p:nvGrpSpPr>
        <p:grpSpPr>
          <a:xfrm>
            <a:off x="6052700" y="835052"/>
            <a:ext cx="542964" cy="465786"/>
            <a:chOff x="6052700" y="835052"/>
            <a:chExt cx="542964" cy="465786"/>
          </a:xfrm>
        </p:grpSpPr>
        <p:sp>
          <p:nvSpPr>
            <p:cNvPr id="703" name="Google Shape;703;p36"/>
            <p:cNvSpPr/>
            <p:nvPr/>
          </p:nvSpPr>
          <p:spPr>
            <a:xfrm>
              <a:off x="6052700" y="8350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439508" y="11201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7"/>
          <p:cNvSpPr txBox="1"/>
          <p:nvPr>
            <p:ph idx="1" type="body"/>
          </p:nvPr>
        </p:nvSpPr>
        <p:spPr>
          <a:xfrm>
            <a:off x="393900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Bitcoin is a cryptocurrency - currently one of the highest valued ones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Cryptocurrency is a </a:t>
            </a:r>
            <a:r>
              <a:rPr b="1" lang="en" sz="1600"/>
              <a:t>decentralized</a:t>
            </a:r>
            <a:r>
              <a:rPr b="1" lang="en" sz="1600"/>
              <a:t> digital currency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Blockchain - </a:t>
            </a:r>
            <a:r>
              <a:rPr b="1" lang="en" sz="1600"/>
              <a:t>Immutable</a:t>
            </a:r>
            <a:r>
              <a:rPr b="1" lang="en" sz="1600"/>
              <a:t> ledger/transaction record</a:t>
            </a:r>
            <a:endParaRPr b="1" sz="1600"/>
          </a:p>
        </p:txBody>
      </p:sp>
      <p:sp>
        <p:nvSpPr>
          <p:cNvPr id="710" name="Google Shape;710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Bitcoin? Cryptocurrency?</a:t>
            </a:r>
            <a:endParaRPr/>
          </a:p>
        </p:txBody>
      </p:sp>
      <p:pic>
        <p:nvPicPr>
          <p:cNvPr id="711" name="Google Shape;7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75" y="2530350"/>
            <a:ext cx="3103676" cy="20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10" y="2530352"/>
            <a:ext cx="3034317" cy="20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/>
          <p:nvPr>
            <p:ph idx="15" type="title"/>
          </p:nvPr>
        </p:nvSpPr>
        <p:spPr>
          <a:xfrm>
            <a:off x="8549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Bitcoin</a:t>
            </a:r>
            <a:endParaRPr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4962336" y="3783980"/>
            <a:ext cx="2602432" cy="1083983"/>
            <a:chOff x="4962336" y="3783980"/>
            <a:chExt cx="2602432" cy="1083983"/>
          </a:xfrm>
        </p:grpSpPr>
        <p:grpSp>
          <p:nvGrpSpPr>
            <p:cNvPr id="719" name="Google Shape;719;p38"/>
            <p:cNvGrpSpPr/>
            <p:nvPr/>
          </p:nvGrpSpPr>
          <p:grpSpPr>
            <a:xfrm flipH="1">
              <a:off x="4962336" y="3783980"/>
              <a:ext cx="1187942" cy="1083983"/>
              <a:chOff x="760050" y="2874625"/>
              <a:chExt cx="1485485" cy="1355487"/>
            </a:xfrm>
          </p:grpSpPr>
          <p:sp>
            <p:nvSpPr>
              <p:cNvPr id="720" name="Google Shape;720;p38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rect b="b" l="l" r="r" t="t"/>
                <a:pathLst>
                  <a:path extrusionOk="0" h="60177" w="6021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rect b="b" l="l" r="r" t="t"/>
                <a:pathLst>
                  <a:path extrusionOk="0" h="60177" w="60211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rect b="b" l="l" r="r" t="t"/>
                <a:pathLst>
                  <a:path extrusionOk="0" h="51004" w="51037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38"/>
            <p:cNvGrpSpPr/>
            <p:nvPr/>
          </p:nvGrpSpPr>
          <p:grpSpPr>
            <a:xfrm>
              <a:off x="5822225" y="3955598"/>
              <a:ext cx="1742543" cy="795716"/>
              <a:chOff x="5327405" y="4041600"/>
              <a:chExt cx="1554315" cy="709763"/>
            </a:xfrm>
          </p:grpSpPr>
          <p:sp>
            <p:nvSpPr>
              <p:cNvPr id="725" name="Google Shape;725;p38"/>
              <p:cNvSpPr/>
              <p:nvPr/>
            </p:nvSpPr>
            <p:spPr>
              <a:xfrm flipH="1">
                <a:off x="5358266" y="4041600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 flipH="1">
                <a:off x="5327405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 flipH="1">
                <a:off x="5529599" y="4510715"/>
                <a:ext cx="1262235" cy="240649"/>
              </a:xfrm>
              <a:custGeom>
                <a:rect b="b" l="l" r="r" t="t"/>
                <a:pathLst>
                  <a:path extrusionOk="0" h="7812" w="40975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 flipH="1">
                <a:off x="6730008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 flipH="1">
                <a:off x="6618590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 flipH="1">
                <a:off x="6506216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 flipH="1">
                <a:off x="6394798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 flipH="1">
                <a:off x="6282455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 flipH="1">
                <a:off x="6170082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 flipH="1">
                <a:off x="6058663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 flipH="1">
                <a:off x="5946321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 flipH="1">
                <a:off x="5834871" y="4510715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 flipH="1">
                <a:off x="5723453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 flipH="1">
                <a:off x="5612035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 flipH="1">
                <a:off x="5499692" y="451071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 flipH="1">
                <a:off x="6557721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 flipH="1">
                <a:off x="6445347" y="404160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 flipH="1">
                <a:off x="6333929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 flipH="1">
                <a:off x="6221586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 flipH="1">
                <a:off x="6110168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 flipH="1">
                <a:off x="5997794" y="4041600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 flipH="1">
                <a:off x="5887331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 flipH="1">
                <a:off x="5774033" y="4041600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 flipH="1">
                <a:off x="5663539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 flipH="1">
                <a:off x="5551196" y="404160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 flipH="1">
                <a:off x="5439747" y="404160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 flipH="1">
                <a:off x="5619485" y="4277559"/>
                <a:ext cx="1262235" cy="241604"/>
              </a:xfrm>
              <a:custGeom>
                <a:rect b="b" l="l" r="r" t="t"/>
                <a:pathLst>
                  <a:path extrusionOk="0" h="7843" w="40975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 flipH="1">
                <a:off x="6819894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 flipH="1">
                <a:off x="6707521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 flipH="1">
                <a:off x="6596103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 flipH="1">
                <a:off x="6483760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 flipH="1">
                <a:off x="6372342" y="427755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 flipH="1">
                <a:off x="6259968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 flipH="1">
                <a:off x="6148550" y="427755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 flipH="1">
                <a:off x="6037131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 flipH="1">
                <a:off x="5923834" y="4277559"/>
                <a:ext cx="62781" cy="241604"/>
              </a:xfrm>
              <a:custGeom>
                <a:rect b="b" l="l" r="r" t="t"/>
                <a:pathLst>
                  <a:path extrusionOk="0" h="7843" w="2038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 flipH="1">
                <a:off x="5813339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 flipH="1">
                <a:off x="5700997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 flipH="1">
                <a:off x="5589578" y="427755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4" name="Google Shape;764;p38"/>
          <p:cNvGrpSpPr/>
          <p:nvPr/>
        </p:nvGrpSpPr>
        <p:grpSpPr>
          <a:xfrm>
            <a:off x="7610250" y="3783965"/>
            <a:ext cx="542964" cy="465786"/>
            <a:chOff x="7610250" y="3783965"/>
            <a:chExt cx="542964" cy="465786"/>
          </a:xfrm>
        </p:grpSpPr>
        <p:sp>
          <p:nvSpPr>
            <p:cNvPr id="765" name="Google Shape;765;p38"/>
            <p:cNvSpPr/>
            <p:nvPr/>
          </p:nvSpPr>
          <p:spPr>
            <a:xfrm>
              <a:off x="7610250" y="3783965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7997058" y="4069029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38"/>
          <p:cNvSpPr txBox="1"/>
          <p:nvPr/>
        </p:nvSpPr>
        <p:spPr>
          <a:xfrm>
            <a:off x="465750" y="1154250"/>
            <a:ext cx="75129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Ubuntu"/>
              <a:buChar char="-"/>
            </a:pPr>
            <a:r>
              <a:rPr b="1" lang="en" sz="17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Invented in 2008/09 - Went above $1 in 2011</a:t>
            </a:r>
            <a:endParaRPr b="1" sz="17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Ubuntu"/>
              <a:buChar char="-"/>
            </a:pPr>
            <a:r>
              <a:rPr b="1" lang="en" sz="17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Chaotic global financial environment - Distrust of banks and gov</a:t>
            </a:r>
            <a:endParaRPr b="1" sz="17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Ubuntu"/>
              <a:buChar char="-"/>
            </a:pPr>
            <a:r>
              <a:rPr b="1" lang="en" sz="17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Bitcoin’s anonymous founder - Satoshi Nakamoto</a:t>
            </a:r>
            <a:endParaRPr b="1" sz="17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68" name="Google Shape;7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2745150"/>
            <a:ext cx="3184226" cy="21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9"/>
          <p:cNvSpPr txBox="1"/>
          <p:nvPr>
            <p:ph type="title"/>
          </p:nvPr>
        </p:nvSpPr>
        <p:spPr>
          <a:xfrm>
            <a:off x="161025" y="0"/>
            <a:ext cx="68946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How is Bitcoin created?</a:t>
            </a:r>
            <a:endParaRPr sz="3500"/>
          </a:p>
        </p:txBody>
      </p:sp>
      <p:sp>
        <p:nvSpPr>
          <p:cNvPr id="774" name="Google Shape;774;p39"/>
          <p:cNvSpPr txBox="1"/>
          <p:nvPr>
            <p:ph idx="1" type="subTitle"/>
          </p:nvPr>
        </p:nvSpPr>
        <p:spPr>
          <a:xfrm>
            <a:off x="161025" y="1384250"/>
            <a:ext cx="36837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1900"/>
              <a:t>Created by mining</a:t>
            </a:r>
            <a:endParaRPr b="1" sz="19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1900"/>
              <a:t>Computers solve </a:t>
            </a:r>
            <a:r>
              <a:rPr b="1" lang="en" sz="1900"/>
              <a:t>mathematical</a:t>
            </a:r>
            <a:r>
              <a:rPr b="1" lang="en" sz="1900"/>
              <a:t> equations</a:t>
            </a:r>
            <a:endParaRPr b="1" sz="19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1900"/>
              <a:t>Requires large amount of computing power</a:t>
            </a:r>
            <a:endParaRPr b="1" sz="1900"/>
          </a:p>
        </p:txBody>
      </p:sp>
      <p:grpSp>
        <p:nvGrpSpPr>
          <p:cNvPr id="775" name="Google Shape;775;p39"/>
          <p:cNvGrpSpPr/>
          <p:nvPr/>
        </p:nvGrpSpPr>
        <p:grpSpPr>
          <a:xfrm>
            <a:off x="4731362" y="1092747"/>
            <a:ext cx="3683551" cy="3274697"/>
            <a:chOff x="4854078" y="1487819"/>
            <a:chExt cx="3220450" cy="2862998"/>
          </a:xfrm>
        </p:grpSpPr>
        <p:grpSp>
          <p:nvGrpSpPr>
            <p:cNvPr id="776" name="Google Shape;776;p39"/>
            <p:cNvGrpSpPr/>
            <p:nvPr/>
          </p:nvGrpSpPr>
          <p:grpSpPr>
            <a:xfrm>
              <a:off x="4854078" y="1487819"/>
              <a:ext cx="3220450" cy="2862998"/>
              <a:chOff x="3463850" y="2107825"/>
              <a:chExt cx="2522875" cy="2242850"/>
            </a:xfrm>
          </p:grpSpPr>
          <p:sp>
            <p:nvSpPr>
              <p:cNvPr id="777" name="Google Shape;777;p39"/>
              <p:cNvSpPr/>
              <p:nvPr/>
            </p:nvSpPr>
            <p:spPr>
              <a:xfrm>
                <a:off x="4735150" y="2107825"/>
                <a:ext cx="263100" cy="376400"/>
              </a:xfrm>
              <a:custGeom>
                <a:rect b="b" l="l" r="r" t="t"/>
                <a:pathLst>
                  <a:path extrusionOk="0" h="15056" w="10524">
                    <a:moveTo>
                      <a:pt x="4236" y="1"/>
                    </a:moveTo>
                    <a:cubicBezTo>
                      <a:pt x="2440" y="1"/>
                      <a:pt x="761" y="812"/>
                      <a:pt x="761" y="2630"/>
                    </a:cubicBezTo>
                    <a:cubicBezTo>
                      <a:pt x="1" y="7767"/>
                      <a:pt x="4469" y="12205"/>
                      <a:pt x="3679" y="14758"/>
                    </a:cubicBezTo>
                    <a:cubicBezTo>
                      <a:pt x="4021" y="14914"/>
                      <a:pt x="4950" y="15056"/>
                      <a:pt x="6004" y="15056"/>
                    </a:cubicBezTo>
                    <a:cubicBezTo>
                      <a:pt x="8032" y="15056"/>
                      <a:pt x="10523" y="14531"/>
                      <a:pt x="10183" y="12570"/>
                    </a:cubicBezTo>
                    <a:cubicBezTo>
                      <a:pt x="9484" y="8710"/>
                      <a:pt x="9119" y="1779"/>
                      <a:pt x="6840" y="594"/>
                    </a:cubicBezTo>
                    <a:cubicBezTo>
                      <a:pt x="6076" y="207"/>
                      <a:pt x="5141" y="1"/>
                      <a:pt x="4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4526350" y="2307575"/>
                <a:ext cx="334225" cy="193325"/>
              </a:xfrm>
              <a:custGeom>
                <a:rect b="b" l="l" r="r" t="t"/>
                <a:pathLst>
                  <a:path extrusionOk="0" h="7733" w="13369">
                    <a:moveTo>
                      <a:pt x="752" y="0"/>
                    </a:moveTo>
                    <a:cubicBezTo>
                      <a:pt x="543" y="0"/>
                      <a:pt x="1" y="379"/>
                      <a:pt x="55" y="568"/>
                    </a:cubicBezTo>
                    <a:cubicBezTo>
                      <a:pt x="176" y="963"/>
                      <a:pt x="4158" y="7194"/>
                      <a:pt x="5070" y="7680"/>
                    </a:cubicBezTo>
                    <a:cubicBezTo>
                      <a:pt x="5137" y="7716"/>
                      <a:pt x="5222" y="7732"/>
                      <a:pt x="5323" y="7732"/>
                    </a:cubicBezTo>
                    <a:cubicBezTo>
                      <a:pt x="6607" y="7732"/>
                      <a:pt x="10463" y="5063"/>
                      <a:pt x="11392" y="4641"/>
                    </a:cubicBezTo>
                    <a:cubicBezTo>
                      <a:pt x="13368" y="3820"/>
                      <a:pt x="13277" y="2027"/>
                      <a:pt x="12517" y="1631"/>
                    </a:cubicBezTo>
                    <a:lnTo>
                      <a:pt x="12517" y="1631"/>
                    </a:lnTo>
                    <a:cubicBezTo>
                      <a:pt x="10815" y="2543"/>
                      <a:pt x="5860" y="5431"/>
                      <a:pt x="5860" y="5431"/>
                    </a:cubicBezTo>
                    <a:cubicBezTo>
                      <a:pt x="5860" y="5431"/>
                      <a:pt x="875" y="172"/>
                      <a:pt x="815" y="21"/>
                    </a:cubicBezTo>
                    <a:cubicBezTo>
                      <a:pt x="801" y="7"/>
                      <a:pt x="779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4769350" y="2331650"/>
                <a:ext cx="306275" cy="466625"/>
              </a:xfrm>
              <a:custGeom>
                <a:rect b="b" l="l" r="r" t="t"/>
                <a:pathLst>
                  <a:path extrusionOk="0" h="18665" w="12251">
                    <a:moveTo>
                      <a:pt x="5353" y="1"/>
                    </a:moveTo>
                    <a:cubicBezTo>
                      <a:pt x="3557" y="1"/>
                      <a:pt x="2466" y="667"/>
                      <a:pt x="2037" y="881"/>
                    </a:cubicBezTo>
                    <a:cubicBezTo>
                      <a:pt x="1612" y="1064"/>
                      <a:pt x="1308" y="2158"/>
                      <a:pt x="1460" y="3556"/>
                    </a:cubicBezTo>
                    <a:cubicBezTo>
                      <a:pt x="1581" y="4559"/>
                      <a:pt x="1" y="5805"/>
                      <a:pt x="2007" y="7143"/>
                    </a:cubicBezTo>
                    <a:cubicBezTo>
                      <a:pt x="4043" y="10851"/>
                      <a:pt x="3101" y="14194"/>
                      <a:pt x="2645" y="17477"/>
                    </a:cubicBezTo>
                    <a:cubicBezTo>
                      <a:pt x="3031" y="18327"/>
                      <a:pt x="4345" y="18664"/>
                      <a:pt x="5902" y="18664"/>
                    </a:cubicBezTo>
                    <a:cubicBezTo>
                      <a:pt x="8020" y="18664"/>
                      <a:pt x="10589" y="18040"/>
                      <a:pt x="11885" y="17234"/>
                    </a:cubicBezTo>
                    <a:cubicBezTo>
                      <a:pt x="12250" y="14985"/>
                      <a:pt x="10122" y="13739"/>
                      <a:pt x="10274" y="11672"/>
                    </a:cubicBezTo>
                    <a:cubicBezTo>
                      <a:pt x="11277" y="5349"/>
                      <a:pt x="11156" y="1672"/>
                      <a:pt x="10183" y="1368"/>
                    </a:cubicBezTo>
                    <a:cubicBezTo>
                      <a:pt x="8217" y="328"/>
                      <a:pt x="6611" y="1"/>
                      <a:pt x="5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4746275" y="2150025"/>
                <a:ext cx="222950" cy="236400"/>
              </a:xfrm>
              <a:custGeom>
                <a:rect b="b" l="l" r="r" t="t"/>
                <a:pathLst>
                  <a:path extrusionOk="0" h="9456" w="8918">
                    <a:moveTo>
                      <a:pt x="1167" y="0"/>
                    </a:moveTo>
                    <a:cubicBezTo>
                      <a:pt x="711" y="699"/>
                      <a:pt x="650" y="1915"/>
                      <a:pt x="954" y="3009"/>
                    </a:cubicBezTo>
                    <a:cubicBezTo>
                      <a:pt x="893" y="3526"/>
                      <a:pt x="893" y="4408"/>
                      <a:pt x="103" y="5167"/>
                    </a:cubicBezTo>
                    <a:cubicBezTo>
                      <a:pt x="0" y="5283"/>
                      <a:pt x="157" y="5328"/>
                      <a:pt x="388" y="5328"/>
                    </a:cubicBezTo>
                    <a:cubicBezTo>
                      <a:pt x="706" y="5328"/>
                      <a:pt x="1165" y="5243"/>
                      <a:pt x="1288" y="5137"/>
                    </a:cubicBezTo>
                    <a:cubicBezTo>
                      <a:pt x="1471" y="5715"/>
                      <a:pt x="1683" y="6231"/>
                      <a:pt x="2139" y="6474"/>
                    </a:cubicBezTo>
                    <a:cubicBezTo>
                      <a:pt x="2264" y="6548"/>
                      <a:pt x="2401" y="6581"/>
                      <a:pt x="2549" y="6581"/>
                    </a:cubicBezTo>
                    <a:cubicBezTo>
                      <a:pt x="3014" y="6581"/>
                      <a:pt x="3584" y="6259"/>
                      <a:pt x="4206" y="5867"/>
                    </a:cubicBezTo>
                    <a:cubicBezTo>
                      <a:pt x="4210" y="5865"/>
                      <a:pt x="4215" y="5863"/>
                      <a:pt x="4219" y="5863"/>
                    </a:cubicBezTo>
                    <a:cubicBezTo>
                      <a:pt x="4349" y="5863"/>
                      <a:pt x="4642" y="6683"/>
                      <a:pt x="4936" y="7417"/>
                    </a:cubicBezTo>
                    <a:cubicBezTo>
                      <a:pt x="4997" y="7538"/>
                      <a:pt x="4358" y="7630"/>
                      <a:pt x="4115" y="7903"/>
                    </a:cubicBezTo>
                    <a:cubicBezTo>
                      <a:pt x="3963" y="8055"/>
                      <a:pt x="4753" y="9453"/>
                      <a:pt x="5361" y="9453"/>
                    </a:cubicBezTo>
                    <a:cubicBezTo>
                      <a:pt x="5386" y="9455"/>
                      <a:pt x="5411" y="9456"/>
                      <a:pt x="5437" y="9456"/>
                    </a:cubicBezTo>
                    <a:cubicBezTo>
                      <a:pt x="6397" y="9456"/>
                      <a:pt x="8118" y="8376"/>
                      <a:pt x="8918" y="7873"/>
                    </a:cubicBezTo>
                    <a:cubicBezTo>
                      <a:pt x="8857" y="7690"/>
                      <a:pt x="7489" y="7478"/>
                      <a:pt x="7337" y="7326"/>
                    </a:cubicBezTo>
                    <a:cubicBezTo>
                      <a:pt x="6851" y="6930"/>
                      <a:pt x="6243" y="5502"/>
                      <a:pt x="6243" y="5259"/>
                    </a:cubicBezTo>
                    <a:cubicBezTo>
                      <a:pt x="6152" y="4225"/>
                      <a:pt x="2200" y="5259"/>
                      <a:pt x="1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4794425" y="2367650"/>
                <a:ext cx="245625" cy="245625"/>
              </a:xfrm>
              <a:custGeom>
                <a:rect b="b" l="l" r="r" t="t"/>
                <a:pathLst>
                  <a:path extrusionOk="0" h="9825" w="9825">
                    <a:moveTo>
                      <a:pt x="8234" y="0"/>
                    </a:moveTo>
                    <a:cubicBezTo>
                      <a:pt x="7743" y="0"/>
                      <a:pt x="7302" y="311"/>
                      <a:pt x="7204" y="870"/>
                    </a:cubicBezTo>
                    <a:cubicBezTo>
                      <a:pt x="6809" y="2876"/>
                      <a:pt x="7083" y="7800"/>
                      <a:pt x="7083" y="7800"/>
                    </a:cubicBezTo>
                    <a:cubicBezTo>
                      <a:pt x="7083" y="7800"/>
                      <a:pt x="396" y="6949"/>
                      <a:pt x="244" y="6949"/>
                    </a:cubicBezTo>
                    <a:cubicBezTo>
                      <a:pt x="92" y="6949"/>
                      <a:pt x="1" y="7800"/>
                      <a:pt x="244" y="7891"/>
                    </a:cubicBezTo>
                    <a:cubicBezTo>
                      <a:pt x="550" y="8030"/>
                      <a:pt x="6305" y="9825"/>
                      <a:pt x="8001" y="9825"/>
                    </a:cubicBezTo>
                    <a:cubicBezTo>
                      <a:pt x="8158" y="9825"/>
                      <a:pt x="8280" y="9809"/>
                      <a:pt x="8359" y="9776"/>
                    </a:cubicBezTo>
                    <a:cubicBezTo>
                      <a:pt x="9332" y="9350"/>
                      <a:pt x="9727" y="3423"/>
                      <a:pt x="9788" y="2329"/>
                    </a:cubicBezTo>
                    <a:cubicBezTo>
                      <a:pt x="9825" y="704"/>
                      <a:pt x="8973" y="0"/>
                      <a:pt x="8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4811150" y="2674350"/>
                <a:ext cx="261425" cy="19775"/>
              </a:xfrm>
              <a:custGeom>
                <a:rect b="b" l="l" r="r" t="t"/>
                <a:pathLst>
                  <a:path extrusionOk="0" h="791" w="10457">
                    <a:moveTo>
                      <a:pt x="335" y="0"/>
                    </a:moveTo>
                    <a:cubicBezTo>
                      <a:pt x="122" y="0"/>
                      <a:pt x="0" y="152"/>
                      <a:pt x="0" y="335"/>
                    </a:cubicBezTo>
                    <a:lnTo>
                      <a:pt x="0" y="456"/>
                    </a:lnTo>
                    <a:cubicBezTo>
                      <a:pt x="0" y="638"/>
                      <a:pt x="152" y="790"/>
                      <a:pt x="335" y="790"/>
                    </a:cubicBezTo>
                    <a:lnTo>
                      <a:pt x="10122" y="790"/>
                    </a:lnTo>
                    <a:cubicBezTo>
                      <a:pt x="10335" y="790"/>
                      <a:pt x="10456" y="638"/>
                      <a:pt x="10456" y="456"/>
                    </a:cubicBezTo>
                    <a:lnTo>
                      <a:pt x="10456" y="335"/>
                    </a:lnTo>
                    <a:cubicBezTo>
                      <a:pt x="10456" y="152"/>
                      <a:pt x="10335" y="0"/>
                      <a:pt x="101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4802025" y="2593025"/>
                <a:ext cx="35750" cy="319950"/>
              </a:xfrm>
              <a:custGeom>
                <a:rect b="b" l="l" r="r" t="t"/>
                <a:pathLst>
                  <a:path extrusionOk="0" h="12798" w="1430">
                    <a:moveTo>
                      <a:pt x="609" y="1"/>
                    </a:moveTo>
                    <a:cubicBezTo>
                      <a:pt x="274" y="1"/>
                      <a:pt x="1" y="244"/>
                      <a:pt x="1" y="609"/>
                    </a:cubicBezTo>
                    <a:lnTo>
                      <a:pt x="1" y="12189"/>
                    </a:lnTo>
                    <a:cubicBezTo>
                      <a:pt x="1" y="12524"/>
                      <a:pt x="274" y="12797"/>
                      <a:pt x="609" y="12797"/>
                    </a:cubicBezTo>
                    <a:lnTo>
                      <a:pt x="821" y="12797"/>
                    </a:lnTo>
                    <a:cubicBezTo>
                      <a:pt x="1125" y="12797"/>
                      <a:pt x="1368" y="12524"/>
                      <a:pt x="1429" y="12220"/>
                    </a:cubicBezTo>
                    <a:lnTo>
                      <a:pt x="1429" y="609"/>
                    </a:lnTo>
                    <a:cubicBezTo>
                      <a:pt x="1429" y="244"/>
                      <a:pt x="1156" y="1"/>
                      <a:pt x="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5046725" y="2593025"/>
                <a:ext cx="34975" cy="319950"/>
              </a:xfrm>
              <a:custGeom>
                <a:rect b="b" l="l" r="r" t="t"/>
                <a:pathLst>
                  <a:path extrusionOk="0" h="12798" w="1399">
                    <a:moveTo>
                      <a:pt x="608" y="1"/>
                    </a:moveTo>
                    <a:cubicBezTo>
                      <a:pt x="243" y="1"/>
                      <a:pt x="0" y="244"/>
                      <a:pt x="0" y="609"/>
                    </a:cubicBezTo>
                    <a:lnTo>
                      <a:pt x="0" y="12189"/>
                    </a:lnTo>
                    <a:cubicBezTo>
                      <a:pt x="0" y="12524"/>
                      <a:pt x="243" y="12797"/>
                      <a:pt x="608" y="12797"/>
                    </a:cubicBezTo>
                    <a:lnTo>
                      <a:pt x="790" y="12797"/>
                    </a:lnTo>
                    <a:cubicBezTo>
                      <a:pt x="1125" y="12797"/>
                      <a:pt x="1398" y="12524"/>
                      <a:pt x="1398" y="12220"/>
                    </a:cubicBezTo>
                    <a:lnTo>
                      <a:pt x="1398" y="609"/>
                    </a:lnTo>
                    <a:cubicBezTo>
                      <a:pt x="1398" y="244"/>
                      <a:pt x="1125" y="1"/>
                      <a:pt x="7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3744250" y="2716125"/>
                <a:ext cx="1941550" cy="1189250"/>
              </a:xfrm>
              <a:custGeom>
                <a:rect b="b" l="l" r="r" t="t"/>
                <a:pathLst>
                  <a:path extrusionOk="0" h="47570" w="77662">
                    <a:moveTo>
                      <a:pt x="3800" y="1"/>
                    </a:moveTo>
                    <a:cubicBezTo>
                      <a:pt x="1703" y="1"/>
                      <a:pt x="1" y="1703"/>
                      <a:pt x="1" y="3800"/>
                    </a:cubicBezTo>
                    <a:lnTo>
                      <a:pt x="1" y="43771"/>
                    </a:lnTo>
                    <a:cubicBezTo>
                      <a:pt x="1" y="45868"/>
                      <a:pt x="1703" y="47570"/>
                      <a:pt x="3800" y="47570"/>
                    </a:cubicBezTo>
                    <a:lnTo>
                      <a:pt x="73862" y="47570"/>
                    </a:lnTo>
                    <a:cubicBezTo>
                      <a:pt x="75960" y="47570"/>
                      <a:pt x="77662" y="45868"/>
                      <a:pt x="77631" y="43740"/>
                    </a:cubicBezTo>
                    <a:lnTo>
                      <a:pt x="77631" y="3800"/>
                    </a:lnTo>
                    <a:cubicBezTo>
                      <a:pt x="77631" y="1703"/>
                      <a:pt x="75899" y="1"/>
                      <a:pt x="73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3463850" y="3889400"/>
                <a:ext cx="2522875" cy="461275"/>
              </a:xfrm>
              <a:custGeom>
                <a:rect b="b" l="l" r="r" t="t"/>
                <a:pathLst>
                  <a:path extrusionOk="0" h="18451" w="100915">
                    <a:moveTo>
                      <a:pt x="13162" y="1"/>
                    </a:moveTo>
                    <a:cubicBezTo>
                      <a:pt x="12250" y="1"/>
                      <a:pt x="943" y="14499"/>
                      <a:pt x="943" y="14499"/>
                    </a:cubicBezTo>
                    <a:cubicBezTo>
                      <a:pt x="1" y="15715"/>
                      <a:pt x="1247" y="18451"/>
                      <a:pt x="3375" y="18451"/>
                    </a:cubicBezTo>
                    <a:lnTo>
                      <a:pt x="97541" y="18451"/>
                    </a:lnTo>
                    <a:cubicBezTo>
                      <a:pt x="99668" y="18451"/>
                      <a:pt x="100914" y="15715"/>
                      <a:pt x="99972" y="14499"/>
                    </a:cubicBezTo>
                    <a:cubicBezTo>
                      <a:pt x="99972" y="14499"/>
                      <a:pt x="88878" y="1"/>
                      <a:pt x="877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3479050" y="4263275"/>
                <a:ext cx="2487700" cy="75250"/>
              </a:xfrm>
              <a:custGeom>
                <a:rect b="b" l="l" r="r" t="t"/>
                <a:pathLst>
                  <a:path extrusionOk="0" h="3010" w="99508">
                    <a:moveTo>
                      <a:pt x="1794" y="0"/>
                    </a:moveTo>
                    <a:cubicBezTo>
                      <a:pt x="1" y="0"/>
                      <a:pt x="913" y="3009"/>
                      <a:pt x="3010" y="3009"/>
                    </a:cubicBezTo>
                    <a:lnTo>
                      <a:pt x="96477" y="3009"/>
                    </a:lnTo>
                    <a:cubicBezTo>
                      <a:pt x="96487" y="3010"/>
                      <a:pt x="96498" y="3010"/>
                      <a:pt x="96508" y="3010"/>
                    </a:cubicBezTo>
                    <a:cubicBezTo>
                      <a:pt x="98613" y="3010"/>
                      <a:pt x="99507" y="0"/>
                      <a:pt x="977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3775425" y="3936525"/>
                <a:ext cx="131475" cy="55500"/>
              </a:xfrm>
              <a:custGeom>
                <a:rect b="b" l="l" r="r" t="t"/>
                <a:pathLst>
                  <a:path extrusionOk="0" h="2220" w="5259">
                    <a:moveTo>
                      <a:pt x="1824" y="0"/>
                    </a:moveTo>
                    <a:cubicBezTo>
                      <a:pt x="1185" y="730"/>
                      <a:pt x="578" y="1459"/>
                      <a:pt x="0" y="2219"/>
                    </a:cubicBezTo>
                    <a:lnTo>
                      <a:pt x="3830" y="2219"/>
                    </a:lnTo>
                    <a:cubicBezTo>
                      <a:pt x="4347" y="1459"/>
                      <a:pt x="4803" y="730"/>
                      <a:pt x="5258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4185000" y="3936525"/>
                <a:ext cx="96525" cy="55500"/>
              </a:xfrm>
              <a:custGeom>
                <a:rect b="b" l="l" r="r" t="t"/>
                <a:pathLst>
                  <a:path extrusionOk="0" h="2220" w="3861">
                    <a:moveTo>
                      <a:pt x="791" y="0"/>
                    </a:moveTo>
                    <a:cubicBezTo>
                      <a:pt x="487" y="730"/>
                      <a:pt x="213" y="1459"/>
                      <a:pt x="0" y="2219"/>
                    </a:cubicBezTo>
                    <a:lnTo>
                      <a:pt x="3405" y="2219"/>
                    </a:lnTo>
                    <a:cubicBezTo>
                      <a:pt x="3526" y="1459"/>
                      <a:pt x="3678" y="730"/>
                      <a:pt x="3861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4308100" y="3936525"/>
                <a:ext cx="101100" cy="55500"/>
              </a:xfrm>
              <a:custGeom>
                <a:rect b="b" l="l" r="r" t="t"/>
                <a:pathLst>
                  <a:path extrusionOk="0" h="2220" w="4044">
                    <a:moveTo>
                      <a:pt x="517" y="0"/>
                    </a:moveTo>
                    <a:cubicBezTo>
                      <a:pt x="304" y="730"/>
                      <a:pt x="152" y="1459"/>
                      <a:pt x="0" y="2219"/>
                    </a:cubicBezTo>
                    <a:lnTo>
                      <a:pt x="4013" y="2219"/>
                    </a:lnTo>
                    <a:cubicBezTo>
                      <a:pt x="4013" y="1459"/>
                      <a:pt x="4043" y="730"/>
                      <a:pt x="4013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4586975" y="3936525"/>
                <a:ext cx="122375" cy="55500"/>
              </a:xfrm>
              <a:custGeom>
                <a:rect b="b" l="l" r="r" t="t"/>
                <a:pathLst>
                  <a:path extrusionOk="0" h="2220" w="4895">
                    <a:moveTo>
                      <a:pt x="1" y="0"/>
                    </a:moveTo>
                    <a:lnTo>
                      <a:pt x="1" y="2219"/>
                    </a:lnTo>
                    <a:lnTo>
                      <a:pt x="4894" y="2219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4446400" y="3936525"/>
                <a:ext cx="103375" cy="55500"/>
              </a:xfrm>
              <a:custGeom>
                <a:rect b="b" l="l" r="r" t="t"/>
                <a:pathLst>
                  <a:path extrusionOk="0" h="2220" w="4135">
                    <a:moveTo>
                      <a:pt x="0" y="0"/>
                    </a:moveTo>
                    <a:lnTo>
                      <a:pt x="0" y="2219"/>
                    </a:lnTo>
                    <a:lnTo>
                      <a:pt x="4134" y="2219"/>
                    </a:lnTo>
                    <a:cubicBezTo>
                      <a:pt x="4134" y="1459"/>
                      <a:pt x="4104" y="730"/>
                      <a:pt x="4104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4056575" y="3936525"/>
                <a:ext cx="108675" cy="55500"/>
              </a:xfrm>
              <a:custGeom>
                <a:rect b="b" l="l" r="r" t="t"/>
                <a:pathLst>
                  <a:path extrusionOk="0" h="2220" w="4347">
                    <a:moveTo>
                      <a:pt x="1095" y="0"/>
                    </a:moveTo>
                    <a:cubicBezTo>
                      <a:pt x="730" y="730"/>
                      <a:pt x="396" y="1459"/>
                      <a:pt x="0" y="2219"/>
                    </a:cubicBezTo>
                    <a:lnTo>
                      <a:pt x="3587" y="2219"/>
                    </a:lnTo>
                    <a:cubicBezTo>
                      <a:pt x="3800" y="1459"/>
                      <a:pt x="4043" y="730"/>
                      <a:pt x="434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3916750" y="3936525"/>
                <a:ext cx="124650" cy="55500"/>
              </a:xfrm>
              <a:custGeom>
                <a:rect b="b" l="l" r="r" t="t"/>
                <a:pathLst>
                  <a:path extrusionOk="0" h="2220" w="4986">
                    <a:moveTo>
                      <a:pt x="1368" y="0"/>
                    </a:moveTo>
                    <a:cubicBezTo>
                      <a:pt x="912" y="760"/>
                      <a:pt x="457" y="1490"/>
                      <a:pt x="1" y="2219"/>
                    </a:cubicBezTo>
                    <a:lnTo>
                      <a:pt x="3861" y="2219"/>
                    </a:lnTo>
                    <a:cubicBezTo>
                      <a:pt x="4226" y="1459"/>
                      <a:pt x="4621" y="730"/>
                      <a:pt x="4985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3698675" y="4033775"/>
                <a:ext cx="143625" cy="54750"/>
              </a:xfrm>
              <a:custGeom>
                <a:rect b="b" l="l" r="r" t="t"/>
                <a:pathLst>
                  <a:path extrusionOk="0" h="2190" w="5745">
                    <a:moveTo>
                      <a:pt x="1733" y="1"/>
                    </a:moveTo>
                    <a:cubicBezTo>
                      <a:pt x="1185" y="730"/>
                      <a:pt x="547" y="1490"/>
                      <a:pt x="0" y="2189"/>
                    </a:cubicBezTo>
                    <a:lnTo>
                      <a:pt x="4134" y="2189"/>
                    </a:lnTo>
                    <a:cubicBezTo>
                      <a:pt x="4681" y="1429"/>
                      <a:pt x="5198" y="730"/>
                      <a:pt x="574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4005650" y="4033775"/>
                <a:ext cx="125425" cy="54750"/>
              </a:xfrm>
              <a:custGeom>
                <a:rect b="b" l="l" r="r" t="t"/>
                <a:pathLst>
                  <a:path extrusionOk="0" h="2190" w="5017">
                    <a:moveTo>
                      <a:pt x="1126" y="1"/>
                    </a:moveTo>
                    <a:cubicBezTo>
                      <a:pt x="761" y="730"/>
                      <a:pt x="366" y="1429"/>
                      <a:pt x="1" y="2189"/>
                    </a:cubicBezTo>
                    <a:lnTo>
                      <a:pt x="4317" y="2189"/>
                    </a:lnTo>
                    <a:cubicBezTo>
                      <a:pt x="4560" y="1429"/>
                      <a:pt x="4773" y="730"/>
                      <a:pt x="5016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4152325" y="4033775"/>
                <a:ext cx="111725" cy="54750"/>
              </a:xfrm>
              <a:custGeom>
                <a:rect b="b" l="l" r="r" t="t"/>
                <a:pathLst>
                  <a:path extrusionOk="0" h="2190" w="4469">
                    <a:moveTo>
                      <a:pt x="730" y="1"/>
                    </a:moveTo>
                    <a:cubicBezTo>
                      <a:pt x="517" y="730"/>
                      <a:pt x="274" y="1429"/>
                      <a:pt x="0" y="2189"/>
                    </a:cubicBezTo>
                    <a:lnTo>
                      <a:pt x="4164" y="2189"/>
                    </a:lnTo>
                    <a:cubicBezTo>
                      <a:pt x="4256" y="1429"/>
                      <a:pt x="4347" y="730"/>
                      <a:pt x="446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4293650" y="4033775"/>
                <a:ext cx="113250" cy="54750"/>
              </a:xfrm>
              <a:custGeom>
                <a:rect b="b" l="l" r="r" t="t"/>
                <a:pathLst>
                  <a:path extrusionOk="0" h="2190" w="4530">
                    <a:moveTo>
                      <a:pt x="305" y="1"/>
                    </a:moveTo>
                    <a:cubicBezTo>
                      <a:pt x="214" y="730"/>
                      <a:pt x="122" y="1429"/>
                      <a:pt x="1" y="2189"/>
                    </a:cubicBezTo>
                    <a:lnTo>
                      <a:pt x="4439" y="2189"/>
                    </a:lnTo>
                    <a:cubicBezTo>
                      <a:pt x="4469" y="1429"/>
                      <a:pt x="4499" y="730"/>
                      <a:pt x="4530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4442600" y="4033775"/>
                <a:ext cx="107175" cy="54750"/>
              </a:xfrm>
              <a:custGeom>
                <a:rect b="b" l="l" r="r" t="t"/>
                <a:pathLst>
                  <a:path extrusionOk="0" h="2190" w="4287">
                    <a:moveTo>
                      <a:pt x="92" y="1"/>
                    </a:moveTo>
                    <a:cubicBezTo>
                      <a:pt x="61" y="730"/>
                      <a:pt x="31" y="1429"/>
                      <a:pt x="0" y="2189"/>
                    </a:cubicBezTo>
                    <a:lnTo>
                      <a:pt x="4286" y="2189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4587750" y="4033775"/>
                <a:ext cx="121600" cy="54750"/>
              </a:xfrm>
              <a:custGeom>
                <a:rect b="b" l="l" r="r" t="t"/>
                <a:pathLst>
                  <a:path extrusionOk="0" h="2190" w="4864">
                    <a:moveTo>
                      <a:pt x="0" y="1"/>
                    </a:moveTo>
                    <a:lnTo>
                      <a:pt x="0" y="2189"/>
                    </a:lnTo>
                    <a:lnTo>
                      <a:pt x="4863" y="2189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3848350" y="4033775"/>
                <a:ext cx="142900" cy="54750"/>
              </a:xfrm>
              <a:custGeom>
                <a:rect b="b" l="l" r="r" t="t"/>
                <a:pathLst>
                  <a:path extrusionOk="0" h="2190" w="5716">
                    <a:moveTo>
                      <a:pt x="1612" y="1"/>
                    </a:moveTo>
                    <a:cubicBezTo>
                      <a:pt x="1065" y="730"/>
                      <a:pt x="579" y="1490"/>
                      <a:pt x="1" y="2189"/>
                    </a:cubicBezTo>
                    <a:lnTo>
                      <a:pt x="4530" y="2189"/>
                    </a:lnTo>
                    <a:cubicBezTo>
                      <a:pt x="4955" y="1429"/>
                      <a:pt x="5320" y="730"/>
                      <a:pt x="571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3602925" y="4135600"/>
                <a:ext cx="163400" cy="58550"/>
              </a:xfrm>
              <a:custGeom>
                <a:rect b="b" l="l" r="r" t="t"/>
                <a:pathLst>
                  <a:path extrusionOk="0" h="2342" w="6536">
                    <a:moveTo>
                      <a:pt x="2189" y="1"/>
                    </a:moveTo>
                    <a:cubicBezTo>
                      <a:pt x="1976" y="214"/>
                      <a:pt x="1763" y="487"/>
                      <a:pt x="1550" y="700"/>
                    </a:cubicBezTo>
                    <a:cubicBezTo>
                      <a:pt x="1064" y="1277"/>
                      <a:pt x="517" y="1825"/>
                      <a:pt x="0" y="2341"/>
                    </a:cubicBezTo>
                    <a:lnTo>
                      <a:pt x="4712" y="2341"/>
                    </a:lnTo>
                    <a:cubicBezTo>
                      <a:pt x="5319" y="1551"/>
                      <a:pt x="5927" y="791"/>
                      <a:pt x="653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3767825" y="4135600"/>
                <a:ext cx="167950" cy="58550"/>
              </a:xfrm>
              <a:custGeom>
                <a:rect b="b" l="l" r="r" t="t"/>
                <a:pathLst>
                  <a:path extrusionOk="0" h="2342" w="6718">
                    <a:moveTo>
                      <a:pt x="1793" y="1"/>
                    </a:moveTo>
                    <a:cubicBezTo>
                      <a:pt x="1185" y="791"/>
                      <a:pt x="578" y="1551"/>
                      <a:pt x="0" y="2341"/>
                    </a:cubicBezTo>
                    <a:lnTo>
                      <a:pt x="5410" y="2341"/>
                    </a:lnTo>
                    <a:cubicBezTo>
                      <a:pt x="5866" y="1581"/>
                      <a:pt x="6322" y="791"/>
                      <a:pt x="6717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3947150" y="4135600"/>
                <a:ext cx="151250" cy="58550"/>
              </a:xfrm>
              <a:custGeom>
                <a:rect b="b" l="l" r="r" t="t"/>
                <a:pathLst>
                  <a:path extrusionOk="0" h="2342" w="6050">
                    <a:moveTo>
                      <a:pt x="1307" y="1"/>
                    </a:moveTo>
                    <a:cubicBezTo>
                      <a:pt x="882" y="791"/>
                      <a:pt x="426" y="1551"/>
                      <a:pt x="0" y="2341"/>
                    </a:cubicBezTo>
                    <a:lnTo>
                      <a:pt x="5289" y="2341"/>
                    </a:lnTo>
                    <a:cubicBezTo>
                      <a:pt x="5563" y="1581"/>
                      <a:pt x="5836" y="791"/>
                      <a:pt x="604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4119650" y="4135600"/>
                <a:ext cx="131475" cy="58550"/>
              </a:xfrm>
              <a:custGeom>
                <a:rect b="b" l="l" r="r" t="t"/>
                <a:pathLst>
                  <a:path extrusionOk="0" h="2342" w="5259">
                    <a:moveTo>
                      <a:pt x="760" y="1"/>
                    </a:moveTo>
                    <a:cubicBezTo>
                      <a:pt x="487" y="791"/>
                      <a:pt x="243" y="1551"/>
                      <a:pt x="0" y="2341"/>
                    </a:cubicBezTo>
                    <a:lnTo>
                      <a:pt x="5016" y="2341"/>
                    </a:lnTo>
                    <a:cubicBezTo>
                      <a:pt x="5076" y="1551"/>
                      <a:pt x="5198" y="791"/>
                      <a:pt x="525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4283025" y="4135600"/>
                <a:ext cx="118575" cy="58550"/>
              </a:xfrm>
              <a:custGeom>
                <a:rect b="b" l="l" r="r" t="t"/>
                <a:pathLst>
                  <a:path extrusionOk="0" h="2342" w="4743">
                    <a:moveTo>
                      <a:pt x="243" y="1"/>
                    </a:moveTo>
                    <a:cubicBezTo>
                      <a:pt x="183" y="791"/>
                      <a:pt x="61" y="1551"/>
                      <a:pt x="0" y="2341"/>
                    </a:cubicBezTo>
                    <a:lnTo>
                      <a:pt x="4620" y="2341"/>
                    </a:lnTo>
                    <a:cubicBezTo>
                      <a:pt x="4651" y="1551"/>
                      <a:pt x="4712" y="791"/>
                      <a:pt x="4742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4435750" y="4135600"/>
                <a:ext cx="114775" cy="58550"/>
              </a:xfrm>
              <a:custGeom>
                <a:rect b="b" l="l" r="r" t="t"/>
                <a:pathLst>
                  <a:path extrusionOk="0" h="2342" w="4591">
                    <a:moveTo>
                      <a:pt x="153" y="1"/>
                    </a:moveTo>
                    <a:cubicBezTo>
                      <a:pt x="122" y="791"/>
                      <a:pt x="31" y="1551"/>
                      <a:pt x="1" y="2341"/>
                    </a:cubicBezTo>
                    <a:lnTo>
                      <a:pt x="4591" y="2341"/>
                    </a:lnTo>
                    <a:lnTo>
                      <a:pt x="4591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5548250" y="3936525"/>
                <a:ext cx="130725" cy="55500"/>
              </a:xfrm>
              <a:custGeom>
                <a:rect b="b" l="l" r="r" t="t"/>
                <a:pathLst>
                  <a:path extrusionOk="0" h="2220" w="5229">
                    <a:moveTo>
                      <a:pt x="0" y="0"/>
                    </a:moveTo>
                    <a:cubicBezTo>
                      <a:pt x="456" y="730"/>
                      <a:pt x="912" y="1459"/>
                      <a:pt x="1398" y="2219"/>
                    </a:cubicBezTo>
                    <a:lnTo>
                      <a:pt x="5228" y="2219"/>
                    </a:lnTo>
                    <a:cubicBezTo>
                      <a:pt x="4651" y="1459"/>
                      <a:pt x="4043" y="730"/>
                      <a:pt x="3404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5172850" y="3936525"/>
                <a:ext cx="96525" cy="55500"/>
              </a:xfrm>
              <a:custGeom>
                <a:rect b="b" l="l" r="r" t="t"/>
                <a:pathLst>
                  <a:path extrusionOk="0" h="2220" w="3861">
                    <a:moveTo>
                      <a:pt x="1" y="0"/>
                    </a:moveTo>
                    <a:cubicBezTo>
                      <a:pt x="183" y="730"/>
                      <a:pt x="335" y="1459"/>
                      <a:pt x="457" y="2219"/>
                    </a:cubicBezTo>
                    <a:lnTo>
                      <a:pt x="3861" y="2219"/>
                    </a:lnTo>
                    <a:cubicBezTo>
                      <a:pt x="3648" y="1459"/>
                      <a:pt x="3375" y="730"/>
                      <a:pt x="3071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5045950" y="3936525"/>
                <a:ext cx="100325" cy="55500"/>
              </a:xfrm>
              <a:custGeom>
                <a:rect b="b" l="l" r="r" t="t"/>
                <a:pathLst>
                  <a:path extrusionOk="0" h="2220" w="4013">
                    <a:moveTo>
                      <a:pt x="31" y="0"/>
                    </a:moveTo>
                    <a:lnTo>
                      <a:pt x="1" y="2219"/>
                    </a:lnTo>
                    <a:lnTo>
                      <a:pt x="4013" y="2219"/>
                    </a:lnTo>
                    <a:cubicBezTo>
                      <a:pt x="3861" y="1459"/>
                      <a:pt x="3709" y="730"/>
                      <a:pt x="352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4745025" y="3936525"/>
                <a:ext cx="123150" cy="55500"/>
              </a:xfrm>
              <a:custGeom>
                <a:rect b="b" l="l" r="r" t="t"/>
                <a:pathLst>
                  <a:path extrusionOk="0" h="2220" w="4926">
                    <a:moveTo>
                      <a:pt x="1" y="0"/>
                    </a:moveTo>
                    <a:lnTo>
                      <a:pt x="1" y="2219"/>
                    </a:lnTo>
                    <a:lnTo>
                      <a:pt x="4925" y="2219"/>
                    </a:lnTo>
                    <a:lnTo>
                      <a:pt x="4925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4904625" y="3936525"/>
                <a:ext cx="104125" cy="55500"/>
              </a:xfrm>
              <a:custGeom>
                <a:rect b="b" l="l" r="r" t="t"/>
                <a:pathLst>
                  <a:path extrusionOk="0" h="2220" w="4165">
                    <a:moveTo>
                      <a:pt x="61" y="0"/>
                    </a:moveTo>
                    <a:cubicBezTo>
                      <a:pt x="61" y="730"/>
                      <a:pt x="61" y="1459"/>
                      <a:pt x="0" y="2219"/>
                    </a:cubicBezTo>
                    <a:lnTo>
                      <a:pt x="4164" y="221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5290650" y="3936525"/>
                <a:ext cx="107925" cy="55500"/>
              </a:xfrm>
              <a:custGeom>
                <a:rect b="b" l="l" r="r" t="t"/>
                <a:pathLst>
                  <a:path extrusionOk="0" h="2220" w="4317">
                    <a:moveTo>
                      <a:pt x="0" y="0"/>
                    </a:moveTo>
                    <a:cubicBezTo>
                      <a:pt x="274" y="730"/>
                      <a:pt x="517" y="1459"/>
                      <a:pt x="760" y="2219"/>
                    </a:cubicBezTo>
                    <a:lnTo>
                      <a:pt x="4316" y="2219"/>
                    </a:lnTo>
                    <a:cubicBezTo>
                      <a:pt x="3951" y="1459"/>
                      <a:pt x="3617" y="730"/>
                      <a:pt x="3222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5413750" y="3936525"/>
                <a:ext cx="124650" cy="55500"/>
              </a:xfrm>
              <a:custGeom>
                <a:rect b="b" l="l" r="r" t="t"/>
                <a:pathLst>
                  <a:path extrusionOk="0" h="2220" w="4986">
                    <a:moveTo>
                      <a:pt x="0" y="0"/>
                    </a:moveTo>
                    <a:cubicBezTo>
                      <a:pt x="334" y="730"/>
                      <a:pt x="730" y="1459"/>
                      <a:pt x="1155" y="2219"/>
                    </a:cubicBezTo>
                    <a:lnTo>
                      <a:pt x="4985" y="2219"/>
                    </a:lnTo>
                    <a:cubicBezTo>
                      <a:pt x="4529" y="1490"/>
                      <a:pt x="4073" y="760"/>
                      <a:pt x="361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5612075" y="4033775"/>
                <a:ext cx="143650" cy="54750"/>
              </a:xfrm>
              <a:custGeom>
                <a:rect b="b" l="l" r="r" t="t"/>
                <a:pathLst>
                  <a:path extrusionOk="0" h="2190" w="5746">
                    <a:moveTo>
                      <a:pt x="0" y="1"/>
                    </a:moveTo>
                    <a:cubicBezTo>
                      <a:pt x="548" y="730"/>
                      <a:pt x="1095" y="1429"/>
                      <a:pt x="1611" y="2189"/>
                    </a:cubicBezTo>
                    <a:lnTo>
                      <a:pt x="5745" y="2189"/>
                    </a:lnTo>
                    <a:cubicBezTo>
                      <a:pt x="5198" y="1490"/>
                      <a:pt x="4560" y="730"/>
                      <a:pt x="4013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5324075" y="4033775"/>
                <a:ext cx="125400" cy="54750"/>
              </a:xfrm>
              <a:custGeom>
                <a:rect b="b" l="l" r="r" t="t"/>
                <a:pathLst>
                  <a:path extrusionOk="0" h="2190" w="5016">
                    <a:moveTo>
                      <a:pt x="0" y="1"/>
                    </a:moveTo>
                    <a:cubicBezTo>
                      <a:pt x="213" y="730"/>
                      <a:pt x="456" y="1429"/>
                      <a:pt x="669" y="2189"/>
                    </a:cubicBezTo>
                    <a:lnTo>
                      <a:pt x="5016" y="2189"/>
                    </a:lnTo>
                    <a:cubicBezTo>
                      <a:pt x="4621" y="1429"/>
                      <a:pt x="4256" y="730"/>
                      <a:pt x="3861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5191100" y="4033775"/>
                <a:ext cx="110950" cy="54750"/>
              </a:xfrm>
              <a:custGeom>
                <a:rect b="b" l="l" r="r" t="t"/>
                <a:pathLst>
                  <a:path extrusionOk="0" h="2190" w="4438">
                    <a:moveTo>
                      <a:pt x="0" y="1"/>
                    </a:moveTo>
                    <a:cubicBezTo>
                      <a:pt x="91" y="730"/>
                      <a:pt x="183" y="1429"/>
                      <a:pt x="274" y="2189"/>
                    </a:cubicBezTo>
                    <a:lnTo>
                      <a:pt x="4438" y="2189"/>
                    </a:lnTo>
                    <a:cubicBezTo>
                      <a:pt x="4164" y="1429"/>
                      <a:pt x="3921" y="730"/>
                      <a:pt x="370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5047475" y="4033775"/>
                <a:ext cx="112475" cy="54750"/>
              </a:xfrm>
              <a:custGeom>
                <a:rect b="b" l="l" r="r" t="t"/>
                <a:pathLst>
                  <a:path extrusionOk="0" h="2190" w="4499">
                    <a:moveTo>
                      <a:pt x="0" y="1"/>
                    </a:moveTo>
                    <a:cubicBezTo>
                      <a:pt x="31" y="730"/>
                      <a:pt x="61" y="1429"/>
                      <a:pt x="92" y="2189"/>
                    </a:cubicBezTo>
                    <a:lnTo>
                      <a:pt x="4499" y="2189"/>
                    </a:lnTo>
                    <a:cubicBezTo>
                      <a:pt x="4408" y="1429"/>
                      <a:pt x="4317" y="730"/>
                      <a:pt x="422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4904625" y="4033775"/>
                <a:ext cx="107925" cy="54750"/>
              </a:xfrm>
              <a:custGeom>
                <a:rect b="b" l="l" r="r" t="t"/>
                <a:pathLst>
                  <a:path extrusionOk="0" h="2190" w="4317">
                    <a:moveTo>
                      <a:pt x="0" y="1"/>
                    </a:moveTo>
                    <a:lnTo>
                      <a:pt x="0" y="2189"/>
                    </a:lnTo>
                    <a:lnTo>
                      <a:pt x="4316" y="2189"/>
                    </a:lnTo>
                    <a:cubicBezTo>
                      <a:pt x="4255" y="1429"/>
                      <a:pt x="4225" y="730"/>
                      <a:pt x="419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4745025" y="4033775"/>
                <a:ext cx="121625" cy="54750"/>
              </a:xfrm>
              <a:custGeom>
                <a:rect b="b" l="l" r="r" t="t"/>
                <a:pathLst>
                  <a:path extrusionOk="0" h="2190" w="4865">
                    <a:moveTo>
                      <a:pt x="1" y="1"/>
                    </a:moveTo>
                    <a:lnTo>
                      <a:pt x="1" y="2189"/>
                    </a:lnTo>
                    <a:lnTo>
                      <a:pt x="4864" y="2189"/>
                    </a:lnTo>
                    <a:lnTo>
                      <a:pt x="4864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5463125" y="4033775"/>
                <a:ext cx="142900" cy="54750"/>
              </a:xfrm>
              <a:custGeom>
                <a:rect b="b" l="l" r="r" t="t"/>
                <a:pathLst>
                  <a:path extrusionOk="0" h="2190" w="5716">
                    <a:moveTo>
                      <a:pt x="1" y="1"/>
                    </a:moveTo>
                    <a:cubicBezTo>
                      <a:pt x="396" y="730"/>
                      <a:pt x="761" y="1429"/>
                      <a:pt x="1186" y="2189"/>
                    </a:cubicBezTo>
                    <a:lnTo>
                      <a:pt x="5715" y="2189"/>
                    </a:lnTo>
                    <a:cubicBezTo>
                      <a:pt x="5138" y="1490"/>
                      <a:pt x="4651" y="730"/>
                      <a:pt x="4104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5688050" y="4135600"/>
                <a:ext cx="164175" cy="58550"/>
              </a:xfrm>
              <a:custGeom>
                <a:rect b="b" l="l" r="r" t="t"/>
                <a:pathLst>
                  <a:path extrusionOk="0" h="2342" w="6567">
                    <a:moveTo>
                      <a:pt x="1" y="1"/>
                    </a:moveTo>
                    <a:cubicBezTo>
                      <a:pt x="639" y="791"/>
                      <a:pt x="1247" y="1551"/>
                      <a:pt x="1855" y="2341"/>
                    </a:cubicBezTo>
                    <a:lnTo>
                      <a:pt x="6566" y="2341"/>
                    </a:lnTo>
                    <a:cubicBezTo>
                      <a:pt x="6019" y="1825"/>
                      <a:pt x="5472" y="1277"/>
                      <a:pt x="4986" y="700"/>
                    </a:cubicBezTo>
                    <a:cubicBezTo>
                      <a:pt x="4773" y="487"/>
                      <a:pt x="4560" y="214"/>
                      <a:pt x="434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5518600" y="4135600"/>
                <a:ext cx="167975" cy="58550"/>
              </a:xfrm>
              <a:custGeom>
                <a:rect b="b" l="l" r="r" t="t"/>
                <a:pathLst>
                  <a:path extrusionOk="0" h="2342" w="6719">
                    <a:moveTo>
                      <a:pt x="1" y="1"/>
                    </a:moveTo>
                    <a:cubicBezTo>
                      <a:pt x="426" y="791"/>
                      <a:pt x="882" y="1581"/>
                      <a:pt x="1338" y="2341"/>
                    </a:cubicBezTo>
                    <a:lnTo>
                      <a:pt x="6718" y="2341"/>
                    </a:lnTo>
                    <a:cubicBezTo>
                      <a:pt x="6141" y="1551"/>
                      <a:pt x="5533" y="791"/>
                      <a:pt x="492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5356000" y="4135600"/>
                <a:ext cx="151225" cy="58550"/>
              </a:xfrm>
              <a:custGeom>
                <a:rect b="b" l="l" r="r" t="t"/>
                <a:pathLst>
                  <a:path extrusionOk="0" h="2342" w="6049">
                    <a:moveTo>
                      <a:pt x="0" y="1"/>
                    </a:moveTo>
                    <a:cubicBezTo>
                      <a:pt x="274" y="791"/>
                      <a:pt x="547" y="1581"/>
                      <a:pt x="760" y="2341"/>
                    </a:cubicBezTo>
                    <a:lnTo>
                      <a:pt x="6049" y="2341"/>
                    </a:lnTo>
                    <a:cubicBezTo>
                      <a:pt x="5623" y="1551"/>
                      <a:pt x="5167" y="791"/>
                      <a:pt x="4742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5203250" y="4135600"/>
                <a:ext cx="132250" cy="58550"/>
              </a:xfrm>
              <a:custGeom>
                <a:rect b="b" l="l" r="r" t="t"/>
                <a:pathLst>
                  <a:path extrusionOk="0" h="2342" w="5290">
                    <a:moveTo>
                      <a:pt x="1" y="1"/>
                    </a:moveTo>
                    <a:cubicBezTo>
                      <a:pt x="122" y="791"/>
                      <a:pt x="183" y="1551"/>
                      <a:pt x="274" y="2341"/>
                    </a:cubicBezTo>
                    <a:lnTo>
                      <a:pt x="5289" y="2341"/>
                    </a:lnTo>
                    <a:cubicBezTo>
                      <a:pt x="5016" y="1551"/>
                      <a:pt x="4773" y="791"/>
                      <a:pt x="452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5052800" y="4135600"/>
                <a:ext cx="119325" cy="58550"/>
              </a:xfrm>
              <a:custGeom>
                <a:rect b="b" l="l" r="r" t="t"/>
                <a:pathLst>
                  <a:path extrusionOk="0" h="2342" w="4773">
                    <a:moveTo>
                      <a:pt x="0" y="1"/>
                    </a:moveTo>
                    <a:cubicBezTo>
                      <a:pt x="61" y="791"/>
                      <a:pt x="122" y="1551"/>
                      <a:pt x="122" y="2341"/>
                    </a:cubicBezTo>
                    <a:lnTo>
                      <a:pt x="4772" y="2341"/>
                    </a:lnTo>
                    <a:cubicBezTo>
                      <a:pt x="4681" y="1551"/>
                      <a:pt x="4560" y="791"/>
                      <a:pt x="449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4903850" y="4135600"/>
                <a:ext cx="116300" cy="58550"/>
              </a:xfrm>
              <a:custGeom>
                <a:rect b="b" l="l" r="r" t="t"/>
                <a:pathLst>
                  <a:path extrusionOk="0" h="2342" w="4652">
                    <a:moveTo>
                      <a:pt x="31" y="1"/>
                    </a:moveTo>
                    <a:cubicBezTo>
                      <a:pt x="1" y="791"/>
                      <a:pt x="1" y="1551"/>
                      <a:pt x="31" y="2341"/>
                    </a:cubicBezTo>
                    <a:lnTo>
                      <a:pt x="4651" y="2341"/>
                    </a:lnTo>
                    <a:cubicBezTo>
                      <a:pt x="4590" y="1551"/>
                      <a:pt x="4530" y="791"/>
                      <a:pt x="449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4580900" y="4135600"/>
                <a:ext cx="288775" cy="58550"/>
              </a:xfrm>
              <a:custGeom>
                <a:rect b="b" l="l" r="r" t="t"/>
                <a:pathLst>
                  <a:path extrusionOk="0" h="2342" w="11551">
                    <a:moveTo>
                      <a:pt x="0" y="1"/>
                    </a:moveTo>
                    <a:lnTo>
                      <a:pt x="0" y="2341"/>
                    </a:lnTo>
                    <a:lnTo>
                      <a:pt x="11551" y="2341"/>
                    </a:lnTo>
                    <a:lnTo>
                      <a:pt x="11551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3832400" y="2798200"/>
                <a:ext cx="1763750" cy="1006875"/>
              </a:xfrm>
              <a:custGeom>
                <a:rect b="b" l="l" r="r" t="t"/>
                <a:pathLst>
                  <a:path extrusionOk="0" h="40275" w="70550">
                    <a:moveTo>
                      <a:pt x="1" y="1"/>
                    </a:moveTo>
                    <a:lnTo>
                      <a:pt x="1" y="40275"/>
                    </a:lnTo>
                    <a:lnTo>
                      <a:pt x="70549" y="40275"/>
                    </a:lnTo>
                    <a:lnTo>
                      <a:pt x="70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4024650" y="2735075"/>
                <a:ext cx="307800" cy="283900"/>
              </a:xfrm>
              <a:custGeom>
                <a:rect b="b" l="l" r="r" t="t"/>
                <a:pathLst>
                  <a:path extrusionOk="0" h="11356" w="12312">
                    <a:moveTo>
                      <a:pt x="11076" y="0"/>
                    </a:moveTo>
                    <a:cubicBezTo>
                      <a:pt x="10993" y="0"/>
                      <a:pt x="10943" y="3"/>
                      <a:pt x="10943" y="3"/>
                    </a:cubicBezTo>
                    <a:cubicBezTo>
                      <a:pt x="10670" y="611"/>
                      <a:pt x="9454" y="6720"/>
                      <a:pt x="9454" y="6720"/>
                    </a:cubicBezTo>
                    <a:cubicBezTo>
                      <a:pt x="9454" y="6720"/>
                      <a:pt x="2645" y="7663"/>
                      <a:pt x="1156" y="7663"/>
                    </a:cubicBezTo>
                    <a:cubicBezTo>
                      <a:pt x="1" y="7875"/>
                      <a:pt x="1308" y="11097"/>
                      <a:pt x="2372" y="11340"/>
                    </a:cubicBezTo>
                    <a:cubicBezTo>
                      <a:pt x="2423" y="11351"/>
                      <a:pt x="2489" y="11356"/>
                      <a:pt x="2568" y="11356"/>
                    </a:cubicBezTo>
                    <a:cubicBezTo>
                      <a:pt x="4113" y="11356"/>
                      <a:pt x="10591" y="9460"/>
                      <a:pt x="11430" y="8939"/>
                    </a:cubicBezTo>
                    <a:cubicBezTo>
                      <a:pt x="12311" y="8362"/>
                      <a:pt x="12068" y="1735"/>
                      <a:pt x="12068" y="124"/>
                    </a:cubicBezTo>
                    <a:cubicBezTo>
                      <a:pt x="11699" y="16"/>
                      <a:pt x="11283" y="0"/>
                      <a:pt x="11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4224500" y="3941825"/>
                <a:ext cx="175700" cy="45675"/>
              </a:xfrm>
              <a:custGeom>
                <a:rect b="b" l="l" r="r" t="t"/>
                <a:pathLst>
                  <a:path extrusionOk="0" h="1827" w="7028">
                    <a:moveTo>
                      <a:pt x="1217" y="1"/>
                    </a:moveTo>
                    <a:cubicBezTo>
                      <a:pt x="1217" y="1"/>
                      <a:pt x="1" y="1369"/>
                      <a:pt x="1126" y="1460"/>
                    </a:cubicBezTo>
                    <a:cubicBezTo>
                      <a:pt x="1805" y="1538"/>
                      <a:pt x="4074" y="1826"/>
                      <a:pt x="5576" y="1826"/>
                    </a:cubicBezTo>
                    <a:cubicBezTo>
                      <a:pt x="6424" y="1826"/>
                      <a:pt x="7027" y="1734"/>
                      <a:pt x="6961" y="1460"/>
                    </a:cubicBezTo>
                    <a:cubicBezTo>
                      <a:pt x="6749" y="700"/>
                      <a:pt x="1217" y="1"/>
                      <a:pt x="1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3891675" y="3948800"/>
                <a:ext cx="104750" cy="75175"/>
              </a:xfrm>
              <a:custGeom>
                <a:rect b="b" l="l" r="r" t="t"/>
                <a:pathLst>
                  <a:path extrusionOk="0" h="3007" w="4190">
                    <a:moveTo>
                      <a:pt x="3606" y="1"/>
                    </a:moveTo>
                    <a:cubicBezTo>
                      <a:pt x="2833" y="1"/>
                      <a:pt x="1216" y="1546"/>
                      <a:pt x="1216" y="1546"/>
                    </a:cubicBezTo>
                    <a:cubicBezTo>
                      <a:pt x="1216" y="1546"/>
                      <a:pt x="1" y="2944"/>
                      <a:pt x="1095" y="3005"/>
                    </a:cubicBezTo>
                    <a:cubicBezTo>
                      <a:pt x="1120" y="3006"/>
                      <a:pt x="1146" y="3007"/>
                      <a:pt x="1172" y="3007"/>
                    </a:cubicBezTo>
                    <a:cubicBezTo>
                      <a:pt x="2696" y="3007"/>
                      <a:pt x="4190" y="386"/>
                      <a:pt x="3861" y="87"/>
                    </a:cubicBezTo>
                    <a:cubicBezTo>
                      <a:pt x="3794" y="27"/>
                      <a:pt x="3707" y="1"/>
                      <a:pt x="3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3910675" y="3308100"/>
                <a:ext cx="487875" cy="700150"/>
              </a:xfrm>
              <a:custGeom>
                <a:rect b="b" l="l" r="r" t="t"/>
                <a:pathLst>
                  <a:path extrusionOk="0" h="28006" w="19515">
                    <a:moveTo>
                      <a:pt x="1247" y="0"/>
                    </a:moveTo>
                    <a:cubicBezTo>
                      <a:pt x="1247" y="0"/>
                      <a:pt x="0" y="27660"/>
                      <a:pt x="0" y="27842"/>
                    </a:cubicBezTo>
                    <a:cubicBezTo>
                      <a:pt x="0" y="27931"/>
                      <a:pt x="283" y="28006"/>
                      <a:pt x="597" y="28006"/>
                    </a:cubicBezTo>
                    <a:cubicBezTo>
                      <a:pt x="926" y="28006"/>
                      <a:pt x="1290" y="27924"/>
                      <a:pt x="1399" y="27690"/>
                    </a:cubicBezTo>
                    <a:cubicBezTo>
                      <a:pt x="2037" y="25289"/>
                      <a:pt x="6414" y="5836"/>
                      <a:pt x="6414" y="5836"/>
                    </a:cubicBezTo>
                    <a:lnTo>
                      <a:pt x="8177" y="6079"/>
                    </a:lnTo>
                    <a:lnTo>
                      <a:pt x="15289" y="12341"/>
                    </a:lnTo>
                    <a:cubicBezTo>
                      <a:pt x="15289" y="12341"/>
                      <a:pt x="13557" y="24955"/>
                      <a:pt x="13618" y="25411"/>
                    </a:cubicBezTo>
                    <a:cubicBezTo>
                      <a:pt x="13651" y="25660"/>
                      <a:pt x="14138" y="25782"/>
                      <a:pt x="14593" y="25782"/>
                    </a:cubicBezTo>
                    <a:cubicBezTo>
                      <a:pt x="14970" y="25782"/>
                      <a:pt x="15326" y="25698"/>
                      <a:pt x="15381" y="25532"/>
                    </a:cubicBezTo>
                    <a:cubicBezTo>
                      <a:pt x="15502" y="25137"/>
                      <a:pt x="19514" y="12067"/>
                      <a:pt x="19514" y="11277"/>
                    </a:cubicBezTo>
                    <a:cubicBezTo>
                      <a:pt x="19514" y="10487"/>
                      <a:pt x="10852" y="30"/>
                      <a:pt x="10852" y="30"/>
                    </a:cubicBezTo>
                    <a:lnTo>
                      <a:pt x="1247" y="30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928150" y="2670675"/>
                <a:ext cx="237275" cy="257600"/>
              </a:xfrm>
              <a:custGeom>
                <a:rect b="b" l="l" r="r" t="t"/>
                <a:pathLst>
                  <a:path extrusionOk="0" h="10304" w="9491">
                    <a:moveTo>
                      <a:pt x="3634" y="1"/>
                    </a:moveTo>
                    <a:cubicBezTo>
                      <a:pt x="1872" y="1"/>
                      <a:pt x="1" y="994"/>
                      <a:pt x="1" y="3308"/>
                    </a:cubicBezTo>
                    <a:cubicBezTo>
                      <a:pt x="1" y="5406"/>
                      <a:pt x="2189" y="7716"/>
                      <a:pt x="3405" y="8050"/>
                    </a:cubicBezTo>
                    <a:cubicBezTo>
                      <a:pt x="3648" y="8141"/>
                      <a:pt x="3253" y="9296"/>
                      <a:pt x="3131" y="9874"/>
                    </a:cubicBezTo>
                    <a:cubicBezTo>
                      <a:pt x="3058" y="10152"/>
                      <a:pt x="3565" y="10304"/>
                      <a:pt x="4137" y="10304"/>
                    </a:cubicBezTo>
                    <a:cubicBezTo>
                      <a:pt x="4750" y="10304"/>
                      <a:pt x="5437" y="10130"/>
                      <a:pt x="5563" y="9752"/>
                    </a:cubicBezTo>
                    <a:cubicBezTo>
                      <a:pt x="5745" y="9053"/>
                      <a:pt x="5897" y="8050"/>
                      <a:pt x="6080" y="8020"/>
                    </a:cubicBezTo>
                    <a:cubicBezTo>
                      <a:pt x="7204" y="8020"/>
                      <a:pt x="7751" y="7716"/>
                      <a:pt x="8055" y="7138"/>
                    </a:cubicBezTo>
                    <a:cubicBezTo>
                      <a:pt x="8329" y="6652"/>
                      <a:pt x="8481" y="6105"/>
                      <a:pt x="8177" y="4950"/>
                    </a:cubicBezTo>
                    <a:lnTo>
                      <a:pt x="8177" y="4950"/>
                    </a:lnTo>
                    <a:cubicBezTo>
                      <a:pt x="8195" y="4953"/>
                      <a:pt x="8216" y="4955"/>
                      <a:pt x="8238" y="4955"/>
                    </a:cubicBezTo>
                    <a:cubicBezTo>
                      <a:pt x="8618" y="4955"/>
                      <a:pt x="9491" y="4489"/>
                      <a:pt x="9089" y="4403"/>
                    </a:cubicBezTo>
                    <a:cubicBezTo>
                      <a:pt x="7873" y="4190"/>
                      <a:pt x="7387" y="3369"/>
                      <a:pt x="7052" y="2883"/>
                    </a:cubicBezTo>
                    <a:cubicBezTo>
                      <a:pt x="6688" y="1667"/>
                      <a:pt x="5897" y="603"/>
                      <a:pt x="5077" y="238"/>
                    </a:cubicBezTo>
                    <a:cubicBezTo>
                      <a:pt x="4636" y="82"/>
                      <a:pt x="4139" y="1"/>
                      <a:pt x="36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3893200" y="2898375"/>
                <a:ext cx="333625" cy="468250"/>
              </a:xfrm>
              <a:custGeom>
                <a:rect b="b" l="l" r="r" t="t"/>
                <a:pathLst>
                  <a:path extrusionOk="0" h="18730" w="13345">
                    <a:moveTo>
                      <a:pt x="6449" y="1"/>
                    </a:moveTo>
                    <a:cubicBezTo>
                      <a:pt x="4923" y="1"/>
                      <a:pt x="3166" y="398"/>
                      <a:pt x="1368" y="1647"/>
                    </a:cubicBezTo>
                    <a:cubicBezTo>
                      <a:pt x="0" y="2103"/>
                      <a:pt x="122" y="9550"/>
                      <a:pt x="1399" y="17605"/>
                    </a:cubicBezTo>
                    <a:cubicBezTo>
                      <a:pt x="2523" y="18304"/>
                      <a:pt x="4978" y="18730"/>
                      <a:pt x="7265" y="18730"/>
                    </a:cubicBezTo>
                    <a:cubicBezTo>
                      <a:pt x="9552" y="18730"/>
                      <a:pt x="11672" y="18304"/>
                      <a:pt x="12128" y="17301"/>
                    </a:cubicBezTo>
                    <a:cubicBezTo>
                      <a:pt x="9271" y="10371"/>
                      <a:pt x="13344" y="1951"/>
                      <a:pt x="11216" y="1191"/>
                    </a:cubicBezTo>
                    <a:cubicBezTo>
                      <a:pt x="10748" y="1023"/>
                      <a:pt x="8896" y="1"/>
                      <a:pt x="6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3887875" y="2650100"/>
                <a:ext cx="214325" cy="219975"/>
              </a:xfrm>
              <a:custGeom>
                <a:rect b="b" l="l" r="r" t="t"/>
                <a:pathLst>
                  <a:path extrusionOk="0" h="8799" w="8573">
                    <a:moveTo>
                      <a:pt x="6562" y="1"/>
                    </a:moveTo>
                    <a:cubicBezTo>
                      <a:pt x="6416" y="1"/>
                      <a:pt x="6308" y="218"/>
                      <a:pt x="6323" y="514"/>
                    </a:cubicBezTo>
                    <a:cubicBezTo>
                      <a:pt x="5583" y="176"/>
                      <a:pt x="4888" y="22"/>
                      <a:pt x="4251" y="22"/>
                    </a:cubicBezTo>
                    <a:cubicBezTo>
                      <a:pt x="2086" y="22"/>
                      <a:pt x="593" y="1792"/>
                      <a:pt x="335" y="4071"/>
                    </a:cubicBezTo>
                    <a:cubicBezTo>
                      <a:pt x="1" y="7019"/>
                      <a:pt x="4043" y="8265"/>
                      <a:pt x="4256" y="8417"/>
                    </a:cubicBezTo>
                    <a:cubicBezTo>
                      <a:pt x="4415" y="8550"/>
                      <a:pt x="4319" y="8799"/>
                      <a:pt x="4738" y="8799"/>
                    </a:cubicBezTo>
                    <a:cubicBezTo>
                      <a:pt x="4799" y="8799"/>
                      <a:pt x="4871" y="8793"/>
                      <a:pt x="4955" y="8782"/>
                    </a:cubicBezTo>
                    <a:cubicBezTo>
                      <a:pt x="5685" y="8721"/>
                      <a:pt x="6627" y="8417"/>
                      <a:pt x="6870" y="7961"/>
                    </a:cubicBezTo>
                    <a:cubicBezTo>
                      <a:pt x="7083" y="7505"/>
                      <a:pt x="5563" y="5378"/>
                      <a:pt x="6718" y="4587"/>
                    </a:cubicBezTo>
                    <a:lnTo>
                      <a:pt x="6718" y="4587"/>
                    </a:lnTo>
                    <a:cubicBezTo>
                      <a:pt x="6933" y="4874"/>
                      <a:pt x="7167" y="5218"/>
                      <a:pt x="7494" y="5218"/>
                    </a:cubicBezTo>
                    <a:cubicBezTo>
                      <a:pt x="7583" y="5218"/>
                      <a:pt x="7678" y="5193"/>
                      <a:pt x="7782" y="5134"/>
                    </a:cubicBezTo>
                    <a:cubicBezTo>
                      <a:pt x="7995" y="5043"/>
                      <a:pt x="7144" y="4192"/>
                      <a:pt x="6992" y="3432"/>
                    </a:cubicBezTo>
                    <a:cubicBezTo>
                      <a:pt x="6863" y="2663"/>
                      <a:pt x="7233" y="1958"/>
                      <a:pt x="7662" y="1958"/>
                    </a:cubicBezTo>
                    <a:cubicBezTo>
                      <a:pt x="7742" y="1958"/>
                      <a:pt x="7823" y="1982"/>
                      <a:pt x="7903" y="2034"/>
                    </a:cubicBezTo>
                    <a:cubicBezTo>
                      <a:pt x="8572" y="1456"/>
                      <a:pt x="7812" y="1426"/>
                      <a:pt x="7812" y="1426"/>
                    </a:cubicBezTo>
                    <a:cubicBezTo>
                      <a:pt x="7889" y="809"/>
                      <a:pt x="7783" y="314"/>
                      <a:pt x="7555" y="314"/>
                    </a:cubicBezTo>
                    <a:cubicBezTo>
                      <a:pt x="7424" y="314"/>
                      <a:pt x="7252" y="479"/>
                      <a:pt x="7052" y="879"/>
                    </a:cubicBezTo>
                    <a:cubicBezTo>
                      <a:pt x="6912" y="240"/>
                      <a:pt x="6716" y="1"/>
                      <a:pt x="65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4473000" y="2779900"/>
                <a:ext cx="68400" cy="130025"/>
              </a:xfrm>
              <a:custGeom>
                <a:rect b="b" l="l" r="r" t="t"/>
                <a:pathLst>
                  <a:path extrusionOk="0" h="5201" w="2736">
                    <a:moveTo>
                      <a:pt x="2121" y="0"/>
                    </a:moveTo>
                    <a:cubicBezTo>
                      <a:pt x="1617" y="0"/>
                      <a:pt x="1728" y="1837"/>
                      <a:pt x="1520" y="2283"/>
                    </a:cubicBezTo>
                    <a:cubicBezTo>
                      <a:pt x="1307" y="2739"/>
                      <a:pt x="1155" y="2769"/>
                      <a:pt x="1003" y="2800"/>
                    </a:cubicBezTo>
                    <a:cubicBezTo>
                      <a:pt x="993" y="2802"/>
                      <a:pt x="984" y="2804"/>
                      <a:pt x="975" y="2804"/>
                    </a:cubicBezTo>
                    <a:cubicBezTo>
                      <a:pt x="720" y="2804"/>
                      <a:pt x="825" y="1637"/>
                      <a:pt x="424" y="1637"/>
                    </a:cubicBezTo>
                    <a:cubicBezTo>
                      <a:pt x="405" y="1637"/>
                      <a:pt x="386" y="1639"/>
                      <a:pt x="365" y="1645"/>
                    </a:cubicBezTo>
                    <a:cubicBezTo>
                      <a:pt x="91" y="1675"/>
                      <a:pt x="0" y="4897"/>
                      <a:pt x="0" y="4897"/>
                    </a:cubicBezTo>
                    <a:lnTo>
                      <a:pt x="547" y="5201"/>
                    </a:lnTo>
                    <a:cubicBezTo>
                      <a:pt x="1398" y="4562"/>
                      <a:pt x="2371" y="3377"/>
                      <a:pt x="2614" y="2860"/>
                    </a:cubicBezTo>
                    <a:cubicBezTo>
                      <a:pt x="2736" y="2009"/>
                      <a:pt x="2341" y="1219"/>
                      <a:pt x="2158" y="3"/>
                    </a:cubicBezTo>
                    <a:cubicBezTo>
                      <a:pt x="2146" y="1"/>
                      <a:pt x="2133" y="0"/>
                      <a:pt x="2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4136150" y="2894700"/>
                <a:ext cx="358150" cy="206425"/>
              </a:xfrm>
              <a:custGeom>
                <a:rect b="b" l="l" r="r" t="t"/>
                <a:pathLst>
                  <a:path extrusionOk="0" h="8257" w="14326">
                    <a:moveTo>
                      <a:pt x="13383" y="1"/>
                    </a:moveTo>
                    <a:cubicBezTo>
                      <a:pt x="12866" y="366"/>
                      <a:pt x="9006" y="4560"/>
                      <a:pt x="9006" y="4560"/>
                    </a:cubicBezTo>
                    <a:cubicBezTo>
                      <a:pt x="9006" y="4560"/>
                      <a:pt x="2897" y="2189"/>
                      <a:pt x="1650" y="1399"/>
                    </a:cubicBezTo>
                    <a:cubicBezTo>
                      <a:pt x="1575" y="1367"/>
                      <a:pt x="1501" y="1352"/>
                      <a:pt x="1431" y="1352"/>
                    </a:cubicBezTo>
                    <a:cubicBezTo>
                      <a:pt x="429" y="1352"/>
                      <a:pt x="0" y="4399"/>
                      <a:pt x="738" y="5138"/>
                    </a:cubicBezTo>
                    <a:cubicBezTo>
                      <a:pt x="1498" y="5898"/>
                      <a:pt x="8307" y="7843"/>
                      <a:pt x="9219" y="8238"/>
                    </a:cubicBezTo>
                    <a:cubicBezTo>
                      <a:pt x="9247" y="8251"/>
                      <a:pt x="9277" y="8257"/>
                      <a:pt x="9309" y="8257"/>
                    </a:cubicBezTo>
                    <a:cubicBezTo>
                      <a:pt x="10388" y="8257"/>
                      <a:pt x="14089" y="1607"/>
                      <a:pt x="14325" y="426"/>
                    </a:cubicBezTo>
                    <a:cubicBezTo>
                      <a:pt x="13961" y="1"/>
                      <a:pt x="13383" y="1"/>
                      <a:pt x="13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4691850" y="2541225"/>
                <a:ext cx="120075" cy="65875"/>
              </a:xfrm>
              <a:custGeom>
                <a:rect b="b" l="l" r="r" t="t"/>
                <a:pathLst>
                  <a:path extrusionOk="0" h="2635" w="4803">
                    <a:moveTo>
                      <a:pt x="4267" y="0"/>
                    </a:moveTo>
                    <a:cubicBezTo>
                      <a:pt x="3742" y="0"/>
                      <a:pt x="1518" y="416"/>
                      <a:pt x="1490" y="644"/>
                    </a:cubicBezTo>
                    <a:cubicBezTo>
                      <a:pt x="1459" y="1100"/>
                      <a:pt x="2675" y="887"/>
                      <a:pt x="2645" y="1161"/>
                    </a:cubicBezTo>
                    <a:cubicBezTo>
                      <a:pt x="2645" y="1252"/>
                      <a:pt x="2584" y="1404"/>
                      <a:pt x="2189" y="1647"/>
                    </a:cubicBezTo>
                    <a:cubicBezTo>
                      <a:pt x="1794" y="1860"/>
                      <a:pt x="0" y="1921"/>
                      <a:pt x="152" y="2407"/>
                    </a:cubicBezTo>
                    <a:cubicBezTo>
                      <a:pt x="1038" y="2455"/>
                      <a:pt x="1697" y="2635"/>
                      <a:pt x="2309" y="2635"/>
                    </a:cubicBezTo>
                    <a:cubicBezTo>
                      <a:pt x="2474" y="2635"/>
                      <a:pt x="2635" y="2622"/>
                      <a:pt x="2797" y="2590"/>
                    </a:cubicBezTo>
                    <a:cubicBezTo>
                      <a:pt x="3253" y="2377"/>
                      <a:pt x="4225" y="1374"/>
                      <a:pt x="4772" y="553"/>
                    </a:cubicBezTo>
                    <a:cubicBezTo>
                      <a:pt x="4803" y="553"/>
                      <a:pt x="4651" y="128"/>
                      <a:pt x="4347" y="6"/>
                    </a:cubicBezTo>
                    <a:cubicBezTo>
                      <a:pt x="4328" y="2"/>
                      <a:pt x="4301" y="0"/>
                      <a:pt x="4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4514800" y="2293525"/>
                <a:ext cx="59100" cy="39450"/>
              </a:xfrm>
              <a:custGeom>
                <a:rect b="b" l="l" r="r" t="t"/>
                <a:pathLst>
                  <a:path extrusionOk="0" h="1578" w="2364">
                    <a:moveTo>
                      <a:pt x="681" y="1"/>
                    </a:moveTo>
                    <a:cubicBezTo>
                      <a:pt x="506" y="1"/>
                      <a:pt x="376" y="55"/>
                      <a:pt x="334" y="187"/>
                    </a:cubicBezTo>
                    <a:cubicBezTo>
                      <a:pt x="152" y="795"/>
                      <a:pt x="0" y="1494"/>
                      <a:pt x="517" y="1555"/>
                    </a:cubicBezTo>
                    <a:cubicBezTo>
                      <a:pt x="586" y="1570"/>
                      <a:pt x="666" y="1578"/>
                      <a:pt x="753" y="1578"/>
                    </a:cubicBezTo>
                    <a:cubicBezTo>
                      <a:pt x="1359" y="1578"/>
                      <a:pt x="2314" y="1236"/>
                      <a:pt x="2340" y="917"/>
                    </a:cubicBezTo>
                    <a:cubicBezTo>
                      <a:pt x="2364" y="612"/>
                      <a:pt x="1268" y="1"/>
                      <a:pt x="6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1" name="Google Shape;841;p39"/>
            <p:cNvGrpSpPr/>
            <p:nvPr/>
          </p:nvGrpSpPr>
          <p:grpSpPr>
            <a:xfrm flipH="1">
              <a:off x="5754775" y="1704388"/>
              <a:ext cx="688225" cy="627862"/>
              <a:chOff x="760050" y="2874625"/>
              <a:chExt cx="1485485" cy="1355487"/>
            </a:xfrm>
          </p:grpSpPr>
          <p:sp>
            <p:nvSpPr>
              <p:cNvPr id="842" name="Google Shape;842;p39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rect b="b" l="l" r="r" t="t"/>
                <a:pathLst>
                  <a:path extrusionOk="0" h="60177" w="6021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rect b="b" l="l" r="r" t="t"/>
                <a:pathLst>
                  <a:path extrusionOk="0" h="60177" w="60211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rect b="b" l="l" r="r" t="t"/>
                <a:pathLst>
                  <a:path extrusionOk="0" h="51004" w="51037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39"/>
            <p:cNvGrpSpPr/>
            <p:nvPr/>
          </p:nvGrpSpPr>
          <p:grpSpPr>
            <a:xfrm>
              <a:off x="6087463" y="2676093"/>
              <a:ext cx="753670" cy="753244"/>
              <a:chOff x="889282" y="2874625"/>
              <a:chExt cx="1356253" cy="1355487"/>
            </a:xfrm>
          </p:grpSpPr>
          <p:sp>
            <p:nvSpPr>
              <p:cNvPr id="847" name="Google Shape;847;p39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rect b="b" l="l" r="r" t="t"/>
                <a:pathLst>
                  <a:path extrusionOk="0" h="60177" w="60211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rect b="b" l="l" r="r" t="t"/>
                <a:pathLst>
                  <a:path extrusionOk="0" h="51004" w="51037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1290539" y="3142865"/>
                <a:ext cx="626668" cy="818266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0" name="Google Shape;850;p39"/>
          <p:cNvGrpSpPr/>
          <p:nvPr/>
        </p:nvGrpSpPr>
        <p:grpSpPr>
          <a:xfrm>
            <a:off x="5241750" y="918452"/>
            <a:ext cx="542964" cy="465786"/>
            <a:chOff x="5241750" y="918452"/>
            <a:chExt cx="542964" cy="465786"/>
          </a:xfrm>
        </p:grpSpPr>
        <p:sp>
          <p:nvSpPr>
            <p:cNvPr id="851" name="Google Shape;851;p39"/>
            <p:cNvSpPr/>
            <p:nvPr/>
          </p:nvSpPr>
          <p:spPr>
            <a:xfrm>
              <a:off x="5241750" y="9184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28558" y="12035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3" name="Google Shape;8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50" y="2072000"/>
            <a:ext cx="2600349" cy="1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Bitcoin?</a:t>
            </a:r>
            <a:endParaRPr/>
          </a:p>
        </p:txBody>
      </p:sp>
      <p:sp>
        <p:nvSpPr>
          <p:cNvPr id="859" name="Google Shape;859;p40"/>
          <p:cNvSpPr txBox="1"/>
          <p:nvPr>
            <p:ph idx="1" type="subTitle"/>
          </p:nvPr>
        </p:nvSpPr>
        <p:spPr>
          <a:xfrm>
            <a:off x="4408025" y="1305975"/>
            <a:ext cx="44721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Not much daily usage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Investments (coinbase, crypto.com, etc.)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Can be used for payments</a:t>
            </a:r>
            <a:endParaRPr b="1" sz="2200"/>
          </a:p>
        </p:txBody>
      </p:sp>
      <p:grpSp>
        <p:nvGrpSpPr>
          <p:cNvPr id="860" name="Google Shape;860;p40"/>
          <p:cNvGrpSpPr/>
          <p:nvPr/>
        </p:nvGrpSpPr>
        <p:grpSpPr>
          <a:xfrm>
            <a:off x="1136276" y="1355688"/>
            <a:ext cx="2883349" cy="3041464"/>
            <a:chOff x="1136276" y="1355688"/>
            <a:chExt cx="2883349" cy="3041464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1136276" y="1355688"/>
              <a:ext cx="1644812" cy="3041464"/>
              <a:chOff x="2418425" y="2089200"/>
              <a:chExt cx="1299425" cy="2402800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2418425" y="2089200"/>
                <a:ext cx="1299425" cy="2402800"/>
              </a:xfrm>
              <a:custGeom>
                <a:rect b="b" l="l" r="r" t="t"/>
                <a:pathLst>
                  <a:path extrusionOk="0" h="96112" w="51977">
                    <a:moveTo>
                      <a:pt x="5137" y="1"/>
                    </a:moveTo>
                    <a:cubicBezTo>
                      <a:pt x="2310" y="1"/>
                      <a:pt x="0" y="2311"/>
                      <a:pt x="0" y="5138"/>
                    </a:cubicBezTo>
                    <a:lnTo>
                      <a:pt x="0" y="90975"/>
                    </a:lnTo>
                    <a:cubicBezTo>
                      <a:pt x="0" y="93832"/>
                      <a:pt x="2310" y="96112"/>
                      <a:pt x="5137" y="96112"/>
                    </a:cubicBezTo>
                    <a:lnTo>
                      <a:pt x="46840" y="96112"/>
                    </a:lnTo>
                    <a:cubicBezTo>
                      <a:pt x="49697" y="96112"/>
                      <a:pt x="51977" y="93832"/>
                      <a:pt x="51977" y="90975"/>
                    </a:cubicBezTo>
                    <a:lnTo>
                      <a:pt x="51977" y="5138"/>
                    </a:lnTo>
                    <a:cubicBezTo>
                      <a:pt x="51977" y="2311"/>
                      <a:pt x="49697" y="1"/>
                      <a:pt x="46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2508850" y="2181925"/>
                <a:ext cx="1118575" cy="2217375"/>
              </a:xfrm>
              <a:custGeom>
                <a:rect b="b" l="l" r="r" t="t"/>
                <a:pathLst>
                  <a:path extrusionOk="0" h="88695" w="44743">
                    <a:moveTo>
                      <a:pt x="3009" y="0"/>
                    </a:moveTo>
                    <a:cubicBezTo>
                      <a:pt x="1338" y="0"/>
                      <a:pt x="0" y="1368"/>
                      <a:pt x="0" y="3040"/>
                    </a:cubicBezTo>
                    <a:lnTo>
                      <a:pt x="0" y="85685"/>
                    </a:lnTo>
                    <a:cubicBezTo>
                      <a:pt x="0" y="87357"/>
                      <a:pt x="1338" y="88694"/>
                      <a:pt x="3009" y="88694"/>
                    </a:cubicBezTo>
                    <a:lnTo>
                      <a:pt x="41734" y="88694"/>
                    </a:lnTo>
                    <a:cubicBezTo>
                      <a:pt x="43405" y="88694"/>
                      <a:pt x="44743" y="87357"/>
                      <a:pt x="44743" y="85685"/>
                    </a:cubicBezTo>
                    <a:lnTo>
                      <a:pt x="44743" y="3040"/>
                    </a:lnTo>
                    <a:cubicBezTo>
                      <a:pt x="44743" y="1368"/>
                      <a:pt x="43405" y="0"/>
                      <a:pt x="41734" y="0"/>
                    </a:cubicBezTo>
                    <a:lnTo>
                      <a:pt x="30791" y="0"/>
                    </a:lnTo>
                    <a:lnTo>
                      <a:pt x="30791" y="578"/>
                    </a:lnTo>
                    <a:cubicBezTo>
                      <a:pt x="30791" y="1398"/>
                      <a:pt x="30153" y="2067"/>
                      <a:pt x="29332" y="2067"/>
                    </a:cubicBezTo>
                    <a:lnTo>
                      <a:pt x="15411" y="2067"/>
                    </a:lnTo>
                    <a:cubicBezTo>
                      <a:pt x="14590" y="2067"/>
                      <a:pt x="13952" y="1398"/>
                      <a:pt x="13952" y="578"/>
                    </a:cubicBezTo>
                    <a:lnTo>
                      <a:pt x="139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2890300" y="2160625"/>
                <a:ext cx="42600" cy="43350"/>
              </a:xfrm>
              <a:custGeom>
                <a:rect b="b" l="l" r="r" t="t"/>
                <a:pathLst>
                  <a:path extrusionOk="0" h="1734" w="1704">
                    <a:moveTo>
                      <a:pt x="852" y="1"/>
                    </a:moveTo>
                    <a:cubicBezTo>
                      <a:pt x="366" y="1"/>
                      <a:pt x="1" y="396"/>
                      <a:pt x="1" y="852"/>
                    </a:cubicBezTo>
                    <a:cubicBezTo>
                      <a:pt x="1" y="1338"/>
                      <a:pt x="366" y="1733"/>
                      <a:pt x="852" y="1733"/>
                    </a:cubicBezTo>
                    <a:cubicBezTo>
                      <a:pt x="1308" y="1733"/>
                      <a:pt x="1703" y="1338"/>
                      <a:pt x="1703" y="852"/>
                    </a:cubicBezTo>
                    <a:cubicBezTo>
                      <a:pt x="1703" y="39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rgbClr val="1820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2975425" y="2160625"/>
                <a:ext cx="268250" cy="43350"/>
              </a:xfrm>
              <a:custGeom>
                <a:rect b="b" l="l" r="r" t="t"/>
                <a:pathLst>
                  <a:path extrusionOk="0" h="1734" w="10730">
                    <a:moveTo>
                      <a:pt x="851" y="1"/>
                    </a:moveTo>
                    <a:cubicBezTo>
                      <a:pt x="365" y="1"/>
                      <a:pt x="0" y="396"/>
                      <a:pt x="0" y="852"/>
                    </a:cubicBezTo>
                    <a:cubicBezTo>
                      <a:pt x="0" y="1338"/>
                      <a:pt x="365" y="1733"/>
                      <a:pt x="851" y="1733"/>
                    </a:cubicBezTo>
                    <a:lnTo>
                      <a:pt x="9879" y="1733"/>
                    </a:lnTo>
                    <a:cubicBezTo>
                      <a:pt x="10365" y="1733"/>
                      <a:pt x="10730" y="1338"/>
                      <a:pt x="10730" y="852"/>
                    </a:cubicBezTo>
                    <a:cubicBezTo>
                      <a:pt x="10730" y="396"/>
                      <a:pt x="10365" y="1"/>
                      <a:pt x="9879" y="1"/>
                    </a:cubicBezTo>
                    <a:close/>
                  </a:path>
                </a:pathLst>
              </a:custGeom>
              <a:solidFill>
                <a:srgbClr val="1820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6" name="Google Shape;866;p40"/>
              <p:cNvGrpSpPr/>
              <p:nvPr/>
            </p:nvGrpSpPr>
            <p:grpSpPr>
              <a:xfrm flipH="1">
                <a:off x="2685152" y="2899207"/>
                <a:ext cx="783372" cy="782794"/>
                <a:chOff x="889282" y="2874625"/>
                <a:chExt cx="1356253" cy="1355487"/>
              </a:xfrm>
            </p:grpSpPr>
            <p:sp>
              <p:nvSpPr>
                <p:cNvPr id="867" name="Google Shape;867;p40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rect b="b" l="l" r="r" t="t"/>
                  <a:pathLst>
                    <a:path extrusionOk="0" h="60177" w="60211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40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rect b="b" l="l" r="r" t="t"/>
                  <a:pathLst>
                    <a:path extrusionOk="0" h="51004" w="51037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rgbClr val="FBBF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40"/>
                <p:cNvSpPr/>
                <p:nvPr/>
              </p:nvSpPr>
              <p:spPr>
                <a:xfrm flipH="1">
                  <a:off x="1246192" y="3142865"/>
                  <a:ext cx="626668" cy="818266"/>
                </a:xfrm>
                <a:custGeom>
                  <a:rect b="b" l="l" r="r" t="t"/>
                  <a:pathLst>
                    <a:path extrusionOk="0" h="36327" w="27821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rgbClr val="D7A3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2576419" y="3089938"/>
              <a:ext cx="938597" cy="1202962"/>
              <a:chOff x="829475" y="2774625"/>
              <a:chExt cx="857950" cy="1099600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829475" y="2912675"/>
                <a:ext cx="795650" cy="961550"/>
              </a:xfrm>
              <a:custGeom>
                <a:rect b="b" l="l" r="r" t="t"/>
                <a:pathLst>
                  <a:path extrusionOk="0" h="38462" w="31826">
                    <a:moveTo>
                      <a:pt x="22954" y="0"/>
                    </a:moveTo>
                    <a:cubicBezTo>
                      <a:pt x="21576" y="0"/>
                      <a:pt x="18962" y="414"/>
                      <a:pt x="14682" y="2564"/>
                    </a:cubicBezTo>
                    <a:cubicBezTo>
                      <a:pt x="7721" y="6029"/>
                      <a:pt x="2311" y="9190"/>
                      <a:pt x="1095" y="9980"/>
                    </a:cubicBezTo>
                    <a:cubicBezTo>
                      <a:pt x="487" y="10345"/>
                      <a:pt x="122" y="10801"/>
                      <a:pt x="62" y="11622"/>
                    </a:cubicBezTo>
                    <a:cubicBezTo>
                      <a:pt x="1" y="12442"/>
                      <a:pt x="214" y="13658"/>
                      <a:pt x="852" y="15573"/>
                    </a:cubicBezTo>
                    <a:cubicBezTo>
                      <a:pt x="2068" y="19433"/>
                      <a:pt x="7812" y="33810"/>
                      <a:pt x="8512" y="35482"/>
                    </a:cubicBezTo>
                    <a:cubicBezTo>
                      <a:pt x="8937" y="36516"/>
                      <a:pt x="9515" y="37367"/>
                      <a:pt x="10639" y="37731"/>
                    </a:cubicBezTo>
                    <a:cubicBezTo>
                      <a:pt x="10974" y="37823"/>
                      <a:pt x="11338" y="37883"/>
                      <a:pt x="11764" y="37914"/>
                    </a:cubicBezTo>
                    <a:cubicBezTo>
                      <a:pt x="12324" y="38295"/>
                      <a:pt x="13000" y="38461"/>
                      <a:pt x="13622" y="38461"/>
                    </a:cubicBezTo>
                    <a:cubicBezTo>
                      <a:pt x="13843" y="38461"/>
                      <a:pt x="14057" y="38440"/>
                      <a:pt x="14256" y="38400"/>
                    </a:cubicBezTo>
                    <a:cubicBezTo>
                      <a:pt x="14348" y="38370"/>
                      <a:pt x="14439" y="38339"/>
                      <a:pt x="14530" y="38309"/>
                    </a:cubicBezTo>
                    <a:cubicBezTo>
                      <a:pt x="18329" y="37154"/>
                      <a:pt x="31825" y="27640"/>
                      <a:pt x="31825" y="27640"/>
                    </a:cubicBezTo>
                    <a:lnTo>
                      <a:pt x="25928" y="6454"/>
                    </a:lnTo>
                    <a:lnTo>
                      <a:pt x="24196" y="163"/>
                    </a:lnTo>
                    <a:cubicBezTo>
                      <a:pt x="24196" y="163"/>
                      <a:pt x="23817" y="0"/>
                      <a:pt x="22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853050" y="2937250"/>
                <a:ext cx="531925" cy="923275"/>
              </a:xfrm>
              <a:custGeom>
                <a:rect b="b" l="l" r="r" t="t"/>
                <a:pathLst>
                  <a:path extrusionOk="0" h="36931" w="21277">
                    <a:moveTo>
                      <a:pt x="21125" y="0"/>
                    </a:moveTo>
                    <a:cubicBezTo>
                      <a:pt x="21125" y="0"/>
                      <a:pt x="20578" y="31"/>
                      <a:pt x="18085" y="1003"/>
                    </a:cubicBezTo>
                    <a:cubicBezTo>
                      <a:pt x="18055" y="1034"/>
                      <a:pt x="18025" y="1034"/>
                      <a:pt x="17994" y="1064"/>
                    </a:cubicBezTo>
                    <a:cubicBezTo>
                      <a:pt x="17933" y="1094"/>
                      <a:pt x="17873" y="1125"/>
                      <a:pt x="17781" y="1155"/>
                    </a:cubicBezTo>
                    <a:cubicBezTo>
                      <a:pt x="17478" y="1277"/>
                      <a:pt x="17052" y="1490"/>
                      <a:pt x="16566" y="1733"/>
                    </a:cubicBezTo>
                    <a:cubicBezTo>
                      <a:pt x="16474" y="1794"/>
                      <a:pt x="16353" y="1854"/>
                      <a:pt x="16231" y="1885"/>
                    </a:cubicBezTo>
                    <a:cubicBezTo>
                      <a:pt x="15836" y="2098"/>
                      <a:pt x="15411" y="2310"/>
                      <a:pt x="14955" y="2553"/>
                    </a:cubicBezTo>
                    <a:cubicBezTo>
                      <a:pt x="14803" y="2614"/>
                      <a:pt x="14681" y="2705"/>
                      <a:pt x="14560" y="2766"/>
                    </a:cubicBezTo>
                    <a:cubicBezTo>
                      <a:pt x="14286" y="2888"/>
                      <a:pt x="14012" y="3040"/>
                      <a:pt x="13708" y="3192"/>
                    </a:cubicBezTo>
                    <a:cubicBezTo>
                      <a:pt x="13587" y="3283"/>
                      <a:pt x="13465" y="3344"/>
                      <a:pt x="13313" y="3435"/>
                    </a:cubicBezTo>
                    <a:cubicBezTo>
                      <a:pt x="12614" y="3800"/>
                      <a:pt x="11885" y="4195"/>
                      <a:pt x="11155" y="4590"/>
                    </a:cubicBezTo>
                    <a:cubicBezTo>
                      <a:pt x="10790" y="4772"/>
                      <a:pt x="10426" y="4985"/>
                      <a:pt x="10061" y="5198"/>
                    </a:cubicBezTo>
                    <a:cubicBezTo>
                      <a:pt x="9483" y="5502"/>
                      <a:pt x="8906" y="5806"/>
                      <a:pt x="8359" y="6110"/>
                    </a:cubicBezTo>
                    <a:cubicBezTo>
                      <a:pt x="8268" y="6171"/>
                      <a:pt x="8176" y="6201"/>
                      <a:pt x="8116" y="6262"/>
                    </a:cubicBezTo>
                    <a:cubicBezTo>
                      <a:pt x="7599" y="6535"/>
                      <a:pt x="7082" y="6809"/>
                      <a:pt x="6565" y="7082"/>
                    </a:cubicBezTo>
                    <a:cubicBezTo>
                      <a:pt x="6474" y="7143"/>
                      <a:pt x="6353" y="7234"/>
                      <a:pt x="6262" y="7295"/>
                    </a:cubicBezTo>
                    <a:cubicBezTo>
                      <a:pt x="6018" y="7417"/>
                      <a:pt x="5806" y="7538"/>
                      <a:pt x="5593" y="7660"/>
                    </a:cubicBezTo>
                    <a:cubicBezTo>
                      <a:pt x="5471" y="7721"/>
                      <a:pt x="5380" y="7781"/>
                      <a:pt x="5289" y="7842"/>
                    </a:cubicBezTo>
                    <a:cubicBezTo>
                      <a:pt x="2584" y="9332"/>
                      <a:pt x="517" y="10547"/>
                      <a:pt x="395" y="10760"/>
                    </a:cubicBezTo>
                    <a:cubicBezTo>
                      <a:pt x="0" y="11277"/>
                      <a:pt x="669" y="13405"/>
                      <a:pt x="2067" y="17508"/>
                    </a:cubicBezTo>
                    <a:cubicBezTo>
                      <a:pt x="3283" y="21095"/>
                      <a:pt x="8176" y="33679"/>
                      <a:pt x="9696" y="36748"/>
                    </a:cubicBezTo>
                    <a:cubicBezTo>
                      <a:pt x="10031" y="36840"/>
                      <a:pt x="10395" y="36900"/>
                      <a:pt x="10821" y="36931"/>
                    </a:cubicBezTo>
                    <a:cubicBezTo>
                      <a:pt x="10790" y="36779"/>
                      <a:pt x="10760" y="36596"/>
                      <a:pt x="10638" y="36414"/>
                    </a:cubicBezTo>
                    <a:cubicBezTo>
                      <a:pt x="10152" y="35624"/>
                      <a:pt x="3496" y="18177"/>
                      <a:pt x="2796" y="15745"/>
                    </a:cubicBezTo>
                    <a:cubicBezTo>
                      <a:pt x="2097" y="13344"/>
                      <a:pt x="1854" y="11824"/>
                      <a:pt x="2827" y="10943"/>
                    </a:cubicBezTo>
                    <a:cubicBezTo>
                      <a:pt x="3070" y="10699"/>
                      <a:pt x="4529" y="9848"/>
                      <a:pt x="6505" y="8724"/>
                    </a:cubicBezTo>
                    <a:cubicBezTo>
                      <a:pt x="6717" y="8602"/>
                      <a:pt x="6930" y="8481"/>
                      <a:pt x="7143" y="8359"/>
                    </a:cubicBezTo>
                    <a:cubicBezTo>
                      <a:pt x="7204" y="8329"/>
                      <a:pt x="7265" y="8298"/>
                      <a:pt x="7325" y="8237"/>
                    </a:cubicBezTo>
                    <a:cubicBezTo>
                      <a:pt x="7447" y="8177"/>
                      <a:pt x="7569" y="8116"/>
                      <a:pt x="7690" y="8055"/>
                    </a:cubicBezTo>
                    <a:cubicBezTo>
                      <a:pt x="8237" y="7721"/>
                      <a:pt x="8845" y="7386"/>
                      <a:pt x="9453" y="7052"/>
                    </a:cubicBezTo>
                    <a:cubicBezTo>
                      <a:pt x="9483" y="7022"/>
                      <a:pt x="9544" y="6991"/>
                      <a:pt x="9575" y="6961"/>
                    </a:cubicBezTo>
                    <a:cubicBezTo>
                      <a:pt x="10578" y="6414"/>
                      <a:pt x="11642" y="5806"/>
                      <a:pt x="12675" y="5228"/>
                    </a:cubicBezTo>
                    <a:cubicBezTo>
                      <a:pt x="13070" y="4985"/>
                      <a:pt x="13496" y="4742"/>
                      <a:pt x="13891" y="4529"/>
                    </a:cubicBezTo>
                    <a:cubicBezTo>
                      <a:pt x="14073" y="4408"/>
                      <a:pt x="14256" y="4316"/>
                      <a:pt x="14438" y="4195"/>
                    </a:cubicBezTo>
                    <a:cubicBezTo>
                      <a:pt x="14985" y="3891"/>
                      <a:pt x="15502" y="3587"/>
                      <a:pt x="15988" y="3313"/>
                    </a:cubicBezTo>
                    <a:cubicBezTo>
                      <a:pt x="16140" y="3222"/>
                      <a:pt x="16292" y="3131"/>
                      <a:pt x="16444" y="3040"/>
                    </a:cubicBezTo>
                    <a:cubicBezTo>
                      <a:pt x="16900" y="2797"/>
                      <a:pt x="17326" y="2523"/>
                      <a:pt x="17751" y="2280"/>
                    </a:cubicBezTo>
                    <a:cubicBezTo>
                      <a:pt x="17873" y="2219"/>
                      <a:pt x="17994" y="2158"/>
                      <a:pt x="18085" y="2067"/>
                    </a:cubicBezTo>
                    <a:cubicBezTo>
                      <a:pt x="20031" y="942"/>
                      <a:pt x="21277" y="122"/>
                      <a:pt x="21125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916875" y="2774625"/>
                <a:ext cx="350325" cy="380725"/>
              </a:xfrm>
              <a:custGeom>
                <a:rect b="b" l="l" r="r" t="t"/>
                <a:pathLst>
                  <a:path extrusionOk="0" h="15229" w="14013">
                    <a:moveTo>
                      <a:pt x="7022" y="1"/>
                    </a:moveTo>
                    <a:cubicBezTo>
                      <a:pt x="3131" y="1"/>
                      <a:pt x="0" y="3587"/>
                      <a:pt x="0" y="8025"/>
                    </a:cubicBezTo>
                    <a:cubicBezTo>
                      <a:pt x="0" y="10578"/>
                      <a:pt x="1064" y="12888"/>
                      <a:pt x="2736" y="14347"/>
                    </a:cubicBezTo>
                    <a:cubicBezTo>
                      <a:pt x="3101" y="14682"/>
                      <a:pt x="3526" y="14986"/>
                      <a:pt x="3952" y="15229"/>
                    </a:cubicBezTo>
                    <a:cubicBezTo>
                      <a:pt x="4164" y="15107"/>
                      <a:pt x="4377" y="14986"/>
                      <a:pt x="4590" y="14864"/>
                    </a:cubicBezTo>
                    <a:cubicBezTo>
                      <a:pt x="4651" y="14834"/>
                      <a:pt x="4712" y="14803"/>
                      <a:pt x="4772" y="14742"/>
                    </a:cubicBezTo>
                    <a:cubicBezTo>
                      <a:pt x="4894" y="14682"/>
                      <a:pt x="5016" y="14621"/>
                      <a:pt x="5137" y="14560"/>
                    </a:cubicBezTo>
                    <a:cubicBezTo>
                      <a:pt x="5684" y="14226"/>
                      <a:pt x="6292" y="13891"/>
                      <a:pt x="6900" y="13557"/>
                    </a:cubicBezTo>
                    <a:cubicBezTo>
                      <a:pt x="6930" y="13527"/>
                      <a:pt x="6991" y="13496"/>
                      <a:pt x="7022" y="13466"/>
                    </a:cubicBezTo>
                    <a:cubicBezTo>
                      <a:pt x="8025" y="12919"/>
                      <a:pt x="9089" y="12311"/>
                      <a:pt x="10122" y="11733"/>
                    </a:cubicBezTo>
                    <a:cubicBezTo>
                      <a:pt x="10517" y="11490"/>
                      <a:pt x="10943" y="11247"/>
                      <a:pt x="11338" y="11034"/>
                    </a:cubicBezTo>
                    <a:cubicBezTo>
                      <a:pt x="11520" y="10913"/>
                      <a:pt x="11703" y="10821"/>
                      <a:pt x="11885" y="10700"/>
                    </a:cubicBezTo>
                    <a:cubicBezTo>
                      <a:pt x="12432" y="10396"/>
                      <a:pt x="12949" y="10092"/>
                      <a:pt x="13435" y="9818"/>
                    </a:cubicBezTo>
                    <a:cubicBezTo>
                      <a:pt x="13587" y="9727"/>
                      <a:pt x="13739" y="9636"/>
                      <a:pt x="13891" y="9545"/>
                    </a:cubicBezTo>
                    <a:cubicBezTo>
                      <a:pt x="13952" y="9119"/>
                      <a:pt x="14013" y="8694"/>
                      <a:pt x="14013" y="8238"/>
                    </a:cubicBezTo>
                    <a:cubicBezTo>
                      <a:pt x="14013" y="8147"/>
                      <a:pt x="14013" y="8086"/>
                      <a:pt x="14013" y="8025"/>
                    </a:cubicBezTo>
                    <a:cubicBezTo>
                      <a:pt x="14013" y="5988"/>
                      <a:pt x="13374" y="4165"/>
                      <a:pt x="12310" y="2767"/>
                    </a:cubicBezTo>
                    <a:cubicBezTo>
                      <a:pt x="11338" y="1490"/>
                      <a:pt x="10031" y="578"/>
                      <a:pt x="8541" y="213"/>
                    </a:cubicBezTo>
                    <a:lnTo>
                      <a:pt x="8541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955625" y="2774625"/>
                <a:ext cx="350325" cy="368575"/>
              </a:xfrm>
              <a:custGeom>
                <a:rect b="b" l="l" r="r" t="t"/>
                <a:pathLst>
                  <a:path extrusionOk="0" h="14743" w="14013">
                    <a:moveTo>
                      <a:pt x="6991" y="1"/>
                    </a:moveTo>
                    <a:cubicBezTo>
                      <a:pt x="3921" y="1"/>
                      <a:pt x="1307" y="2280"/>
                      <a:pt x="365" y="5441"/>
                    </a:cubicBezTo>
                    <a:cubicBezTo>
                      <a:pt x="304" y="5654"/>
                      <a:pt x="244" y="5867"/>
                      <a:pt x="213" y="6080"/>
                    </a:cubicBezTo>
                    <a:cubicBezTo>
                      <a:pt x="152" y="6262"/>
                      <a:pt x="122" y="6444"/>
                      <a:pt x="92" y="6627"/>
                    </a:cubicBezTo>
                    <a:cubicBezTo>
                      <a:pt x="31" y="7022"/>
                      <a:pt x="0" y="7478"/>
                      <a:pt x="0" y="7903"/>
                    </a:cubicBezTo>
                    <a:cubicBezTo>
                      <a:pt x="0" y="7934"/>
                      <a:pt x="0" y="7964"/>
                      <a:pt x="0" y="8025"/>
                    </a:cubicBezTo>
                    <a:cubicBezTo>
                      <a:pt x="0" y="8116"/>
                      <a:pt x="0" y="8238"/>
                      <a:pt x="0" y="8329"/>
                    </a:cubicBezTo>
                    <a:cubicBezTo>
                      <a:pt x="31" y="9150"/>
                      <a:pt x="152" y="9910"/>
                      <a:pt x="396" y="10639"/>
                    </a:cubicBezTo>
                    <a:cubicBezTo>
                      <a:pt x="426" y="10791"/>
                      <a:pt x="487" y="10943"/>
                      <a:pt x="548" y="11095"/>
                    </a:cubicBezTo>
                    <a:cubicBezTo>
                      <a:pt x="912" y="12128"/>
                      <a:pt x="1459" y="13040"/>
                      <a:pt x="2159" y="13800"/>
                    </a:cubicBezTo>
                    <a:cubicBezTo>
                      <a:pt x="2493" y="14135"/>
                      <a:pt x="2827" y="14469"/>
                      <a:pt x="3222" y="14742"/>
                    </a:cubicBezTo>
                    <a:cubicBezTo>
                      <a:pt x="3344" y="14682"/>
                      <a:pt x="3466" y="14621"/>
                      <a:pt x="3587" y="14560"/>
                    </a:cubicBezTo>
                    <a:cubicBezTo>
                      <a:pt x="4134" y="14226"/>
                      <a:pt x="4742" y="13891"/>
                      <a:pt x="5350" y="13557"/>
                    </a:cubicBezTo>
                    <a:cubicBezTo>
                      <a:pt x="5380" y="13527"/>
                      <a:pt x="5441" y="13496"/>
                      <a:pt x="5472" y="13466"/>
                    </a:cubicBezTo>
                    <a:cubicBezTo>
                      <a:pt x="6475" y="12919"/>
                      <a:pt x="7539" y="12311"/>
                      <a:pt x="8572" y="11733"/>
                    </a:cubicBezTo>
                    <a:cubicBezTo>
                      <a:pt x="8967" y="11490"/>
                      <a:pt x="9393" y="11247"/>
                      <a:pt x="9788" y="11034"/>
                    </a:cubicBezTo>
                    <a:cubicBezTo>
                      <a:pt x="9970" y="10913"/>
                      <a:pt x="10153" y="10821"/>
                      <a:pt x="10335" y="10700"/>
                    </a:cubicBezTo>
                    <a:cubicBezTo>
                      <a:pt x="10882" y="10396"/>
                      <a:pt x="11399" y="10092"/>
                      <a:pt x="11885" y="9818"/>
                    </a:cubicBezTo>
                    <a:cubicBezTo>
                      <a:pt x="12037" y="9727"/>
                      <a:pt x="12189" y="9636"/>
                      <a:pt x="12341" y="9545"/>
                    </a:cubicBezTo>
                    <a:cubicBezTo>
                      <a:pt x="12797" y="9302"/>
                      <a:pt x="13223" y="9028"/>
                      <a:pt x="13648" y="8785"/>
                    </a:cubicBezTo>
                    <a:cubicBezTo>
                      <a:pt x="13770" y="8724"/>
                      <a:pt x="13891" y="8663"/>
                      <a:pt x="13982" y="8572"/>
                    </a:cubicBezTo>
                    <a:cubicBezTo>
                      <a:pt x="14013" y="8390"/>
                      <a:pt x="14013" y="8207"/>
                      <a:pt x="14013" y="8025"/>
                    </a:cubicBezTo>
                    <a:cubicBezTo>
                      <a:pt x="14013" y="7843"/>
                      <a:pt x="14013" y="7691"/>
                      <a:pt x="14013" y="7539"/>
                    </a:cubicBezTo>
                    <a:cubicBezTo>
                      <a:pt x="13770" y="3344"/>
                      <a:pt x="10730" y="1"/>
                      <a:pt x="6991" y="1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1002725" y="2828575"/>
                <a:ext cx="256125" cy="284975"/>
              </a:xfrm>
              <a:custGeom>
                <a:rect b="b" l="l" r="r" t="t"/>
                <a:pathLst>
                  <a:path extrusionOk="0" h="11399" w="10245">
                    <a:moveTo>
                      <a:pt x="5107" y="1"/>
                    </a:moveTo>
                    <a:cubicBezTo>
                      <a:pt x="4925" y="1"/>
                      <a:pt x="4712" y="1"/>
                      <a:pt x="4530" y="31"/>
                    </a:cubicBezTo>
                    <a:cubicBezTo>
                      <a:pt x="2737" y="274"/>
                      <a:pt x="1247" y="1520"/>
                      <a:pt x="518" y="3283"/>
                    </a:cubicBezTo>
                    <a:cubicBezTo>
                      <a:pt x="426" y="3496"/>
                      <a:pt x="335" y="3709"/>
                      <a:pt x="275" y="3922"/>
                    </a:cubicBezTo>
                    <a:cubicBezTo>
                      <a:pt x="214" y="4104"/>
                      <a:pt x="183" y="4286"/>
                      <a:pt x="123" y="4469"/>
                    </a:cubicBezTo>
                    <a:cubicBezTo>
                      <a:pt x="62" y="4864"/>
                      <a:pt x="1" y="5289"/>
                      <a:pt x="1" y="5745"/>
                    </a:cubicBezTo>
                    <a:cubicBezTo>
                      <a:pt x="1" y="5776"/>
                      <a:pt x="1" y="5806"/>
                      <a:pt x="1" y="5867"/>
                    </a:cubicBezTo>
                    <a:cubicBezTo>
                      <a:pt x="1" y="5958"/>
                      <a:pt x="1" y="6080"/>
                      <a:pt x="1" y="6171"/>
                    </a:cubicBezTo>
                    <a:cubicBezTo>
                      <a:pt x="1" y="6262"/>
                      <a:pt x="1" y="6353"/>
                      <a:pt x="1" y="6414"/>
                    </a:cubicBezTo>
                    <a:cubicBezTo>
                      <a:pt x="31" y="6475"/>
                      <a:pt x="31" y="6566"/>
                      <a:pt x="31" y="6627"/>
                    </a:cubicBezTo>
                    <a:cubicBezTo>
                      <a:pt x="31" y="6718"/>
                      <a:pt x="62" y="6779"/>
                      <a:pt x="62" y="6870"/>
                    </a:cubicBezTo>
                    <a:cubicBezTo>
                      <a:pt x="62" y="6931"/>
                      <a:pt x="92" y="6992"/>
                      <a:pt x="92" y="7052"/>
                    </a:cubicBezTo>
                    <a:cubicBezTo>
                      <a:pt x="92" y="7113"/>
                      <a:pt x="123" y="7174"/>
                      <a:pt x="123" y="7204"/>
                    </a:cubicBezTo>
                    <a:cubicBezTo>
                      <a:pt x="153" y="7296"/>
                      <a:pt x="153" y="7356"/>
                      <a:pt x="183" y="7448"/>
                    </a:cubicBezTo>
                    <a:cubicBezTo>
                      <a:pt x="244" y="7752"/>
                      <a:pt x="366" y="8086"/>
                      <a:pt x="487" y="8390"/>
                    </a:cubicBezTo>
                    <a:cubicBezTo>
                      <a:pt x="487" y="8420"/>
                      <a:pt x="518" y="8451"/>
                      <a:pt x="518" y="8481"/>
                    </a:cubicBezTo>
                    <a:cubicBezTo>
                      <a:pt x="548" y="8511"/>
                      <a:pt x="548" y="8542"/>
                      <a:pt x="578" y="8572"/>
                    </a:cubicBezTo>
                    <a:cubicBezTo>
                      <a:pt x="609" y="8663"/>
                      <a:pt x="670" y="8785"/>
                      <a:pt x="730" y="8907"/>
                    </a:cubicBezTo>
                    <a:cubicBezTo>
                      <a:pt x="730" y="8907"/>
                      <a:pt x="761" y="8937"/>
                      <a:pt x="761" y="8937"/>
                    </a:cubicBezTo>
                    <a:cubicBezTo>
                      <a:pt x="791" y="8967"/>
                      <a:pt x="791" y="9028"/>
                      <a:pt x="822" y="9059"/>
                    </a:cubicBezTo>
                    <a:cubicBezTo>
                      <a:pt x="882" y="9150"/>
                      <a:pt x="913" y="9211"/>
                      <a:pt x="974" y="9271"/>
                    </a:cubicBezTo>
                    <a:cubicBezTo>
                      <a:pt x="1004" y="9332"/>
                      <a:pt x="1004" y="9362"/>
                      <a:pt x="1034" y="9423"/>
                    </a:cubicBezTo>
                    <a:cubicBezTo>
                      <a:pt x="1186" y="9606"/>
                      <a:pt x="1308" y="9788"/>
                      <a:pt x="1490" y="9970"/>
                    </a:cubicBezTo>
                    <a:cubicBezTo>
                      <a:pt x="1582" y="10092"/>
                      <a:pt x="1673" y="10183"/>
                      <a:pt x="1764" y="10274"/>
                    </a:cubicBezTo>
                    <a:cubicBezTo>
                      <a:pt x="1825" y="10335"/>
                      <a:pt x="1855" y="10396"/>
                      <a:pt x="1916" y="10426"/>
                    </a:cubicBezTo>
                    <a:cubicBezTo>
                      <a:pt x="1946" y="10457"/>
                      <a:pt x="1977" y="10487"/>
                      <a:pt x="2007" y="10518"/>
                    </a:cubicBezTo>
                    <a:cubicBezTo>
                      <a:pt x="2037" y="10548"/>
                      <a:pt x="2068" y="10578"/>
                      <a:pt x="2129" y="10609"/>
                    </a:cubicBezTo>
                    <a:cubicBezTo>
                      <a:pt x="2129" y="10609"/>
                      <a:pt x="2129" y="10609"/>
                      <a:pt x="2159" y="10639"/>
                    </a:cubicBezTo>
                    <a:cubicBezTo>
                      <a:pt x="2189" y="10669"/>
                      <a:pt x="2250" y="10730"/>
                      <a:pt x="2311" y="10761"/>
                    </a:cubicBezTo>
                    <a:cubicBezTo>
                      <a:pt x="2585" y="10943"/>
                      <a:pt x="2858" y="11125"/>
                      <a:pt x="3132" y="11247"/>
                    </a:cubicBezTo>
                    <a:cubicBezTo>
                      <a:pt x="3132" y="11247"/>
                      <a:pt x="3132" y="11277"/>
                      <a:pt x="3162" y="11277"/>
                    </a:cubicBezTo>
                    <a:cubicBezTo>
                      <a:pt x="3223" y="11308"/>
                      <a:pt x="3284" y="11338"/>
                      <a:pt x="3344" y="11369"/>
                    </a:cubicBezTo>
                    <a:lnTo>
                      <a:pt x="3405" y="11369"/>
                    </a:lnTo>
                    <a:cubicBezTo>
                      <a:pt x="3405" y="11369"/>
                      <a:pt x="3436" y="11399"/>
                      <a:pt x="3466" y="11399"/>
                    </a:cubicBezTo>
                    <a:cubicBezTo>
                      <a:pt x="3496" y="11369"/>
                      <a:pt x="3557" y="11338"/>
                      <a:pt x="3588" y="11308"/>
                    </a:cubicBezTo>
                    <a:cubicBezTo>
                      <a:pt x="4591" y="10761"/>
                      <a:pt x="5655" y="10153"/>
                      <a:pt x="6688" y="9575"/>
                    </a:cubicBezTo>
                    <a:cubicBezTo>
                      <a:pt x="7083" y="9332"/>
                      <a:pt x="7509" y="9089"/>
                      <a:pt x="7904" y="8876"/>
                    </a:cubicBezTo>
                    <a:cubicBezTo>
                      <a:pt x="8086" y="8755"/>
                      <a:pt x="8269" y="8663"/>
                      <a:pt x="8451" y="8542"/>
                    </a:cubicBezTo>
                    <a:cubicBezTo>
                      <a:pt x="8998" y="8238"/>
                      <a:pt x="9515" y="7934"/>
                      <a:pt x="10001" y="7660"/>
                    </a:cubicBezTo>
                    <a:cubicBezTo>
                      <a:pt x="10123" y="7204"/>
                      <a:pt x="10214" y="6748"/>
                      <a:pt x="10244" y="6262"/>
                    </a:cubicBezTo>
                    <a:cubicBezTo>
                      <a:pt x="10244" y="6110"/>
                      <a:pt x="10244" y="5989"/>
                      <a:pt x="10244" y="5867"/>
                    </a:cubicBezTo>
                    <a:cubicBezTo>
                      <a:pt x="10244" y="4469"/>
                      <a:pt x="9849" y="3223"/>
                      <a:pt x="9150" y="2220"/>
                    </a:cubicBezTo>
                    <a:cubicBezTo>
                      <a:pt x="8208" y="852"/>
                      <a:pt x="6749" y="1"/>
                      <a:pt x="5107" y="1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1002725" y="2829350"/>
                <a:ext cx="225725" cy="284200"/>
              </a:xfrm>
              <a:custGeom>
                <a:rect b="b" l="l" r="r" t="t"/>
                <a:pathLst>
                  <a:path extrusionOk="0" h="11368" w="9029">
                    <a:moveTo>
                      <a:pt x="4500" y="0"/>
                    </a:moveTo>
                    <a:cubicBezTo>
                      <a:pt x="2737" y="243"/>
                      <a:pt x="1247" y="1489"/>
                      <a:pt x="518" y="3252"/>
                    </a:cubicBezTo>
                    <a:cubicBezTo>
                      <a:pt x="426" y="3465"/>
                      <a:pt x="335" y="3678"/>
                      <a:pt x="275" y="3891"/>
                    </a:cubicBezTo>
                    <a:cubicBezTo>
                      <a:pt x="214" y="4073"/>
                      <a:pt x="183" y="4255"/>
                      <a:pt x="123" y="4438"/>
                    </a:cubicBezTo>
                    <a:cubicBezTo>
                      <a:pt x="31" y="4833"/>
                      <a:pt x="1" y="5258"/>
                      <a:pt x="1" y="5714"/>
                    </a:cubicBezTo>
                    <a:cubicBezTo>
                      <a:pt x="1" y="5745"/>
                      <a:pt x="1" y="5775"/>
                      <a:pt x="1" y="5836"/>
                    </a:cubicBezTo>
                    <a:cubicBezTo>
                      <a:pt x="1" y="5927"/>
                      <a:pt x="1" y="6049"/>
                      <a:pt x="1" y="6140"/>
                    </a:cubicBezTo>
                    <a:cubicBezTo>
                      <a:pt x="1" y="6231"/>
                      <a:pt x="1" y="6322"/>
                      <a:pt x="1" y="6383"/>
                    </a:cubicBezTo>
                    <a:cubicBezTo>
                      <a:pt x="31" y="6444"/>
                      <a:pt x="31" y="6535"/>
                      <a:pt x="31" y="6596"/>
                    </a:cubicBezTo>
                    <a:cubicBezTo>
                      <a:pt x="31" y="6687"/>
                      <a:pt x="62" y="6748"/>
                      <a:pt x="62" y="6839"/>
                    </a:cubicBezTo>
                    <a:cubicBezTo>
                      <a:pt x="62" y="6900"/>
                      <a:pt x="92" y="6961"/>
                      <a:pt x="92" y="7021"/>
                    </a:cubicBezTo>
                    <a:cubicBezTo>
                      <a:pt x="92" y="7082"/>
                      <a:pt x="123" y="7143"/>
                      <a:pt x="123" y="7173"/>
                    </a:cubicBezTo>
                    <a:cubicBezTo>
                      <a:pt x="153" y="7265"/>
                      <a:pt x="153" y="7325"/>
                      <a:pt x="183" y="7417"/>
                    </a:cubicBezTo>
                    <a:cubicBezTo>
                      <a:pt x="244" y="7721"/>
                      <a:pt x="366" y="8055"/>
                      <a:pt x="487" y="8359"/>
                    </a:cubicBezTo>
                    <a:cubicBezTo>
                      <a:pt x="487" y="8389"/>
                      <a:pt x="518" y="8420"/>
                      <a:pt x="518" y="8450"/>
                    </a:cubicBezTo>
                    <a:cubicBezTo>
                      <a:pt x="548" y="8480"/>
                      <a:pt x="548" y="8511"/>
                      <a:pt x="578" y="8541"/>
                    </a:cubicBezTo>
                    <a:cubicBezTo>
                      <a:pt x="609" y="8632"/>
                      <a:pt x="670" y="8754"/>
                      <a:pt x="730" y="8876"/>
                    </a:cubicBezTo>
                    <a:cubicBezTo>
                      <a:pt x="730" y="8876"/>
                      <a:pt x="761" y="8906"/>
                      <a:pt x="761" y="8906"/>
                    </a:cubicBezTo>
                    <a:cubicBezTo>
                      <a:pt x="791" y="8936"/>
                      <a:pt x="791" y="8997"/>
                      <a:pt x="822" y="9028"/>
                    </a:cubicBezTo>
                    <a:cubicBezTo>
                      <a:pt x="882" y="9119"/>
                      <a:pt x="913" y="9180"/>
                      <a:pt x="974" y="9240"/>
                    </a:cubicBezTo>
                    <a:cubicBezTo>
                      <a:pt x="974" y="9301"/>
                      <a:pt x="1004" y="9331"/>
                      <a:pt x="1034" y="9392"/>
                    </a:cubicBezTo>
                    <a:cubicBezTo>
                      <a:pt x="1186" y="9575"/>
                      <a:pt x="1308" y="9757"/>
                      <a:pt x="1460" y="9939"/>
                    </a:cubicBezTo>
                    <a:cubicBezTo>
                      <a:pt x="1582" y="10061"/>
                      <a:pt x="1673" y="10152"/>
                      <a:pt x="1764" y="10243"/>
                    </a:cubicBezTo>
                    <a:cubicBezTo>
                      <a:pt x="1825" y="10304"/>
                      <a:pt x="1855" y="10365"/>
                      <a:pt x="1916" y="10395"/>
                    </a:cubicBezTo>
                    <a:cubicBezTo>
                      <a:pt x="1946" y="10426"/>
                      <a:pt x="1977" y="10456"/>
                      <a:pt x="2007" y="10487"/>
                    </a:cubicBezTo>
                    <a:cubicBezTo>
                      <a:pt x="2037" y="10517"/>
                      <a:pt x="2068" y="10547"/>
                      <a:pt x="2129" y="10578"/>
                    </a:cubicBezTo>
                    <a:cubicBezTo>
                      <a:pt x="2129" y="10578"/>
                      <a:pt x="2129" y="10578"/>
                      <a:pt x="2159" y="10608"/>
                    </a:cubicBezTo>
                    <a:cubicBezTo>
                      <a:pt x="2189" y="10638"/>
                      <a:pt x="2250" y="10699"/>
                      <a:pt x="2311" y="10730"/>
                    </a:cubicBezTo>
                    <a:cubicBezTo>
                      <a:pt x="2585" y="10912"/>
                      <a:pt x="2858" y="11094"/>
                      <a:pt x="3132" y="11216"/>
                    </a:cubicBezTo>
                    <a:cubicBezTo>
                      <a:pt x="3132" y="11216"/>
                      <a:pt x="3132" y="11216"/>
                      <a:pt x="3162" y="11246"/>
                    </a:cubicBezTo>
                    <a:cubicBezTo>
                      <a:pt x="3223" y="11277"/>
                      <a:pt x="3284" y="11307"/>
                      <a:pt x="3344" y="11338"/>
                    </a:cubicBezTo>
                    <a:lnTo>
                      <a:pt x="3405" y="11338"/>
                    </a:lnTo>
                    <a:cubicBezTo>
                      <a:pt x="3405" y="11338"/>
                      <a:pt x="3436" y="11368"/>
                      <a:pt x="3466" y="11368"/>
                    </a:cubicBezTo>
                    <a:cubicBezTo>
                      <a:pt x="3496" y="11338"/>
                      <a:pt x="3557" y="11307"/>
                      <a:pt x="3588" y="11277"/>
                    </a:cubicBezTo>
                    <a:cubicBezTo>
                      <a:pt x="4591" y="10730"/>
                      <a:pt x="5655" y="10122"/>
                      <a:pt x="6688" y="9544"/>
                    </a:cubicBezTo>
                    <a:cubicBezTo>
                      <a:pt x="7083" y="9301"/>
                      <a:pt x="7509" y="9058"/>
                      <a:pt x="7904" y="8845"/>
                    </a:cubicBezTo>
                    <a:cubicBezTo>
                      <a:pt x="8086" y="8724"/>
                      <a:pt x="8269" y="8632"/>
                      <a:pt x="8451" y="8511"/>
                    </a:cubicBezTo>
                    <a:cubicBezTo>
                      <a:pt x="8694" y="8024"/>
                      <a:pt x="8876" y="7447"/>
                      <a:pt x="8968" y="6869"/>
                    </a:cubicBezTo>
                    <a:cubicBezTo>
                      <a:pt x="8998" y="6535"/>
                      <a:pt x="9028" y="6170"/>
                      <a:pt x="9028" y="5836"/>
                    </a:cubicBezTo>
                    <a:cubicBezTo>
                      <a:pt x="9028" y="5441"/>
                      <a:pt x="8998" y="5076"/>
                      <a:pt x="8937" y="4742"/>
                    </a:cubicBezTo>
                    <a:cubicBezTo>
                      <a:pt x="8542" y="2249"/>
                      <a:pt x="6749" y="304"/>
                      <a:pt x="4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1073400" y="2864300"/>
                <a:ext cx="114025" cy="221900"/>
              </a:xfrm>
              <a:custGeom>
                <a:rect b="b" l="l" r="r" t="t"/>
                <a:pathLst>
                  <a:path extrusionOk="0" h="8876" w="4561">
                    <a:moveTo>
                      <a:pt x="2159" y="2006"/>
                    </a:moveTo>
                    <a:lnTo>
                      <a:pt x="2159" y="3435"/>
                    </a:lnTo>
                    <a:cubicBezTo>
                      <a:pt x="2098" y="3405"/>
                      <a:pt x="2037" y="3374"/>
                      <a:pt x="2007" y="3313"/>
                    </a:cubicBezTo>
                    <a:cubicBezTo>
                      <a:pt x="1885" y="3222"/>
                      <a:pt x="1824" y="3131"/>
                      <a:pt x="1764" y="3040"/>
                    </a:cubicBezTo>
                    <a:cubicBezTo>
                      <a:pt x="1703" y="2918"/>
                      <a:pt x="1703" y="2827"/>
                      <a:pt x="1703" y="2736"/>
                    </a:cubicBezTo>
                    <a:cubicBezTo>
                      <a:pt x="1703" y="2645"/>
                      <a:pt x="1703" y="2584"/>
                      <a:pt x="1703" y="2493"/>
                    </a:cubicBezTo>
                    <a:cubicBezTo>
                      <a:pt x="1764" y="2310"/>
                      <a:pt x="1855" y="2189"/>
                      <a:pt x="2007" y="2098"/>
                    </a:cubicBezTo>
                    <a:cubicBezTo>
                      <a:pt x="2037" y="2067"/>
                      <a:pt x="2098" y="2037"/>
                      <a:pt x="2159" y="2006"/>
                    </a:cubicBezTo>
                    <a:close/>
                    <a:moveTo>
                      <a:pt x="2554" y="5259"/>
                    </a:moveTo>
                    <a:cubicBezTo>
                      <a:pt x="2676" y="5350"/>
                      <a:pt x="2797" y="5441"/>
                      <a:pt x="2888" y="5532"/>
                    </a:cubicBezTo>
                    <a:cubicBezTo>
                      <a:pt x="3071" y="5715"/>
                      <a:pt x="3162" y="5897"/>
                      <a:pt x="3162" y="6110"/>
                    </a:cubicBezTo>
                    <a:cubicBezTo>
                      <a:pt x="3162" y="6323"/>
                      <a:pt x="3101" y="6505"/>
                      <a:pt x="2980" y="6626"/>
                    </a:cubicBezTo>
                    <a:cubicBezTo>
                      <a:pt x="2888" y="6748"/>
                      <a:pt x="2736" y="6839"/>
                      <a:pt x="2554" y="6900"/>
                    </a:cubicBezTo>
                    <a:lnTo>
                      <a:pt x="2554" y="5259"/>
                    </a:lnTo>
                    <a:close/>
                    <a:moveTo>
                      <a:pt x="2159" y="0"/>
                    </a:moveTo>
                    <a:lnTo>
                      <a:pt x="2159" y="669"/>
                    </a:lnTo>
                    <a:cubicBezTo>
                      <a:pt x="1612" y="730"/>
                      <a:pt x="1156" y="973"/>
                      <a:pt x="852" y="1368"/>
                    </a:cubicBezTo>
                    <a:cubicBezTo>
                      <a:pt x="700" y="1520"/>
                      <a:pt x="609" y="1672"/>
                      <a:pt x="548" y="1854"/>
                    </a:cubicBezTo>
                    <a:cubicBezTo>
                      <a:pt x="457" y="2067"/>
                      <a:pt x="396" y="2280"/>
                      <a:pt x="366" y="2493"/>
                    </a:cubicBezTo>
                    <a:cubicBezTo>
                      <a:pt x="366" y="2614"/>
                      <a:pt x="366" y="2736"/>
                      <a:pt x="366" y="2827"/>
                    </a:cubicBezTo>
                    <a:cubicBezTo>
                      <a:pt x="366" y="2888"/>
                      <a:pt x="366" y="2979"/>
                      <a:pt x="366" y="3040"/>
                    </a:cubicBezTo>
                    <a:cubicBezTo>
                      <a:pt x="396" y="3465"/>
                      <a:pt x="517" y="3830"/>
                      <a:pt x="730" y="4104"/>
                    </a:cubicBezTo>
                    <a:cubicBezTo>
                      <a:pt x="791" y="4195"/>
                      <a:pt x="852" y="4256"/>
                      <a:pt x="943" y="4316"/>
                    </a:cubicBezTo>
                    <a:cubicBezTo>
                      <a:pt x="1095" y="4468"/>
                      <a:pt x="1277" y="4620"/>
                      <a:pt x="1490" y="4742"/>
                    </a:cubicBezTo>
                    <a:cubicBezTo>
                      <a:pt x="1581" y="4803"/>
                      <a:pt x="1703" y="4864"/>
                      <a:pt x="1794" y="4894"/>
                    </a:cubicBezTo>
                    <a:lnTo>
                      <a:pt x="1794" y="6900"/>
                    </a:lnTo>
                    <a:cubicBezTo>
                      <a:pt x="1733" y="6900"/>
                      <a:pt x="1642" y="6870"/>
                      <a:pt x="1581" y="6839"/>
                    </a:cubicBezTo>
                    <a:cubicBezTo>
                      <a:pt x="1460" y="6809"/>
                      <a:pt x="1308" y="6748"/>
                      <a:pt x="1156" y="6687"/>
                    </a:cubicBezTo>
                    <a:cubicBezTo>
                      <a:pt x="943" y="6566"/>
                      <a:pt x="761" y="6444"/>
                      <a:pt x="578" y="6292"/>
                    </a:cubicBezTo>
                    <a:lnTo>
                      <a:pt x="214" y="7052"/>
                    </a:lnTo>
                    <a:lnTo>
                      <a:pt x="1" y="7447"/>
                    </a:lnTo>
                    <a:cubicBezTo>
                      <a:pt x="31" y="7478"/>
                      <a:pt x="62" y="7478"/>
                      <a:pt x="92" y="7508"/>
                    </a:cubicBezTo>
                    <a:cubicBezTo>
                      <a:pt x="457" y="7782"/>
                      <a:pt x="821" y="7994"/>
                      <a:pt x="1247" y="8116"/>
                    </a:cubicBezTo>
                    <a:cubicBezTo>
                      <a:pt x="1429" y="8146"/>
                      <a:pt x="1612" y="8207"/>
                      <a:pt x="1794" y="8207"/>
                    </a:cubicBezTo>
                    <a:lnTo>
                      <a:pt x="1794" y="8876"/>
                    </a:lnTo>
                    <a:lnTo>
                      <a:pt x="2554" y="8876"/>
                    </a:lnTo>
                    <a:lnTo>
                      <a:pt x="2554" y="8237"/>
                    </a:lnTo>
                    <a:lnTo>
                      <a:pt x="2645" y="8237"/>
                    </a:lnTo>
                    <a:cubicBezTo>
                      <a:pt x="3010" y="8177"/>
                      <a:pt x="3344" y="8055"/>
                      <a:pt x="3618" y="7873"/>
                    </a:cubicBezTo>
                    <a:cubicBezTo>
                      <a:pt x="3709" y="7812"/>
                      <a:pt x="3770" y="7751"/>
                      <a:pt x="3861" y="7690"/>
                    </a:cubicBezTo>
                    <a:cubicBezTo>
                      <a:pt x="4043" y="7508"/>
                      <a:pt x="4165" y="7326"/>
                      <a:pt x="4287" y="7113"/>
                    </a:cubicBezTo>
                    <a:cubicBezTo>
                      <a:pt x="4347" y="6991"/>
                      <a:pt x="4378" y="6870"/>
                      <a:pt x="4439" y="6748"/>
                    </a:cubicBezTo>
                    <a:cubicBezTo>
                      <a:pt x="4469" y="6626"/>
                      <a:pt x="4499" y="6474"/>
                      <a:pt x="4499" y="6353"/>
                    </a:cubicBezTo>
                    <a:cubicBezTo>
                      <a:pt x="4499" y="6262"/>
                      <a:pt x="4499" y="6171"/>
                      <a:pt x="4499" y="6110"/>
                    </a:cubicBezTo>
                    <a:cubicBezTo>
                      <a:pt x="4499" y="5654"/>
                      <a:pt x="4439" y="5289"/>
                      <a:pt x="4287" y="4985"/>
                    </a:cubicBezTo>
                    <a:cubicBezTo>
                      <a:pt x="4135" y="4712"/>
                      <a:pt x="3952" y="4468"/>
                      <a:pt x="3739" y="4316"/>
                    </a:cubicBezTo>
                    <a:cubicBezTo>
                      <a:pt x="3679" y="4256"/>
                      <a:pt x="3618" y="4225"/>
                      <a:pt x="3557" y="4195"/>
                    </a:cubicBezTo>
                    <a:cubicBezTo>
                      <a:pt x="3375" y="4073"/>
                      <a:pt x="3192" y="3952"/>
                      <a:pt x="2949" y="3860"/>
                    </a:cubicBezTo>
                    <a:lnTo>
                      <a:pt x="2919" y="3830"/>
                    </a:lnTo>
                    <a:lnTo>
                      <a:pt x="2919" y="1976"/>
                    </a:lnTo>
                    <a:cubicBezTo>
                      <a:pt x="3192" y="2037"/>
                      <a:pt x="3527" y="2158"/>
                      <a:pt x="3891" y="2371"/>
                    </a:cubicBezTo>
                    <a:cubicBezTo>
                      <a:pt x="3952" y="2401"/>
                      <a:pt x="4013" y="2462"/>
                      <a:pt x="4074" y="2493"/>
                    </a:cubicBezTo>
                    <a:lnTo>
                      <a:pt x="4560" y="1368"/>
                    </a:lnTo>
                    <a:cubicBezTo>
                      <a:pt x="4317" y="1155"/>
                      <a:pt x="4074" y="1003"/>
                      <a:pt x="3800" y="882"/>
                    </a:cubicBezTo>
                    <a:lnTo>
                      <a:pt x="3770" y="882"/>
                    </a:lnTo>
                    <a:cubicBezTo>
                      <a:pt x="3527" y="760"/>
                      <a:pt x="3223" y="699"/>
                      <a:pt x="2919" y="669"/>
                    </a:cubicBezTo>
                    <a:lnTo>
                      <a:pt x="2919" y="0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924475" y="2916725"/>
                <a:ext cx="762950" cy="954250"/>
              </a:xfrm>
              <a:custGeom>
                <a:rect b="b" l="l" r="r" t="t"/>
                <a:pathLst>
                  <a:path extrusionOk="0" h="38170" w="30518">
                    <a:moveTo>
                      <a:pt x="20396" y="1"/>
                    </a:moveTo>
                    <a:cubicBezTo>
                      <a:pt x="20396" y="61"/>
                      <a:pt x="20365" y="426"/>
                      <a:pt x="20061" y="973"/>
                    </a:cubicBezTo>
                    <a:cubicBezTo>
                      <a:pt x="19727" y="1581"/>
                      <a:pt x="19058" y="2371"/>
                      <a:pt x="17690" y="3222"/>
                    </a:cubicBezTo>
                    <a:cubicBezTo>
                      <a:pt x="14924" y="4925"/>
                      <a:pt x="1246" y="12220"/>
                      <a:pt x="1246" y="12220"/>
                    </a:cubicBezTo>
                    <a:cubicBezTo>
                      <a:pt x="0" y="13679"/>
                      <a:pt x="365" y="14986"/>
                      <a:pt x="1733" y="19089"/>
                    </a:cubicBezTo>
                    <a:cubicBezTo>
                      <a:pt x="3070" y="23192"/>
                      <a:pt x="7781" y="35807"/>
                      <a:pt x="9028" y="37539"/>
                    </a:cubicBezTo>
                    <a:cubicBezTo>
                      <a:pt x="9333" y="37971"/>
                      <a:pt x="9787" y="38170"/>
                      <a:pt x="10372" y="38170"/>
                    </a:cubicBezTo>
                    <a:cubicBezTo>
                      <a:pt x="10486" y="38170"/>
                      <a:pt x="10605" y="38162"/>
                      <a:pt x="10730" y="38147"/>
                    </a:cubicBezTo>
                    <a:cubicBezTo>
                      <a:pt x="12493" y="37995"/>
                      <a:pt x="15198" y="36475"/>
                      <a:pt x="18268" y="35168"/>
                    </a:cubicBezTo>
                    <a:cubicBezTo>
                      <a:pt x="22128" y="33557"/>
                      <a:pt x="27660" y="30518"/>
                      <a:pt x="29362" y="28968"/>
                    </a:cubicBezTo>
                    <a:cubicBezTo>
                      <a:pt x="29575" y="28785"/>
                      <a:pt x="29727" y="28603"/>
                      <a:pt x="29818" y="28451"/>
                    </a:cubicBezTo>
                    <a:cubicBezTo>
                      <a:pt x="30517" y="27205"/>
                      <a:pt x="20548" y="396"/>
                      <a:pt x="20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860625" y="3337350"/>
                <a:ext cx="326025" cy="124450"/>
              </a:xfrm>
              <a:custGeom>
                <a:rect b="b" l="l" r="r" t="t"/>
                <a:pathLst>
                  <a:path extrusionOk="0" h="4978" w="13041">
                    <a:moveTo>
                      <a:pt x="12184" y="0"/>
                    </a:moveTo>
                    <a:cubicBezTo>
                      <a:pt x="12134" y="0"/>
                      <a:pt x="12085" y="5"/>
                      <a:pt x="12038" y="15"/>
                    </a:cubicBezTo>
                    <a:cubicBezTo>
                      <a:pt x="11643" y="106"/>
                      <a:pt x="4925" y="3115"/>
                      <a:pt x="4652" y="3145"/>
                    </a:cubicBezTo>
                    <a:cubicBezTo>
                      <a:pt x="4646" y="3147"/>
                      <a:pt x="4639" y="3147"/>
                      <a:pt x="4631" y="3147"/>
                    </a:cubicBezTo>
                    <a:cubicBezTo>
                      <a:pt x="4227" y="3147"/>
                      <a:pt x="578" y="1717"/>
                      <a:pt x="578" y="1717"/>
                    </a:cubicBezTo>
                    <a:lnTo>
                      <a:pt x="1" y="2082"/>
                    </a:lnTo>
                    <a:cubicBezTo>
                      <a:pt x="1" y="2082"/>
                      <a:pt x="3193" y="4756"/>
                      <a:pt x="4591" y="4969"/>
                    </a:cubicBezTo>
                    <a:cubicBezTo>
                      <a:pt x="4626" y="4975"/>
                      <a:pt x="4665" y="4977"/>
                      <a:pt x="4708" y="4977"/>
                    </a:cubicBezTo>
                    <a:cubicBezTo>
                      <a:pt x="6337" y="4977"/>
                      <a:pt x="12919" y="1109"/>
                      <a:pt x="12919" y="1109"/>
                    </a:cubicBezTo>
                    <a:lnTo>
                      <a:pt x="13041" y="288"/>
                    </a:lnTo>
                    <a:cubicBezTo>
                      <a:pt x="13041" y="288"/>
                      <a:pt x="12584" y="0"/>
                      <a:pt x="1218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860625" y="3344550"/>
                <a:ext cx="375425" cy="225000"/>
              </a:xfrm>
              <a:custGeom>
                <a:rect b="b" l="l" r="r" t="t"/>
                <a:pathLst>
                  <a:path extrusionOk="0" h="9000" w="15017">
                    <a:moveTo>
                      <a:pt x="13033" y="0"/>
                    </a:moveTo>
                    <a:cubicBezTo>
                      <a:pt x="12434" y="0"/>
                      <a:pt x="5469" y="3557"/>
                      <a:pt x="4803" y="3587"/>
                    </a:cubicBezTo>
                    <a:lnTo>
                      <a:pt x="4773" y="3587"/>
                    </a:lnTo>
                    <a:cubicBezTo>
                      <a:pt x="4256" y="3557"/>
                      <a:pt x="123" y="1854"/>
                      <a:pt x="1" y="1794"/>
                    </a:cubicBezTo>
                    <a:lnTo>
                      <a:pt x="1" y="1794"/>
                    </a:lnTo>
                    <a:cubicBezTo>
                      <a:pt x="62" y="1946"/>
                      <a:pt x="1916" y="7204"/>
                      <a:pt x="2098" y="7478"/>
                    </a:cubicBezTo>
                    <a:cubicBezTo>
                      <a:pt x="2247" y="7745"/>
                      <a:pt x="5966" y="8999"/>
                      <a:pt x="6986" y="8999"/>
                    </a:cubicBezTo>
                    <a:cubicBezTo>
                      <a:pt x="7010" y="8999"/>
                      <a:pt x="7032" y="8999"/>
                      <a:pt x="7053" y="8997"/>
                    </a:cubicBezTo>
                    <a:lnTo>
                      <a:pt x="7144" y="8997"/>
                    </a:lnTo>
                    <a:cubicBezTo>
                      <a:pt x="7873" y="8815"/>
                      <a:pt x="15016" y="5684"/>
                      <a:pt x="14956" y="4985"/>
                    </a:cubicBezTo>
                    <a:cubicBezTo>
                      <a:pt x="14925" y="4316"/>
                      <a:pt x="13618" y="0"/>
                      <a:pt x="13041" y="0"/>
                    </a:cubicBezTo>
                    <a:cubicBezTo>
                      <a:pt x="13038" y="0"/>
                      <a:pt x="13036" y="0"/>
                      <a:pt x="13033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1135325" y="3396000"/>
                <a:ext cx="83350" cy="65525"/>
              </a:xfrm>
              <a:custGeom>
                <a:rect b="b" l="l" r="r" t="t"/>
                <a:pathLst>
                  <a:path extrusionOk="0" h="2621" w="3334">
                    <a:moveTo>
                      <a:pt x="1421" y="1"/>
                    </a:moveTo>
                    <a:cubicBezTo>
                      <a:pt x="1318" y="1"/>
                      <a:pt x="1214" y="22"/>
                      <a:pt x="1110" y="70"/>
                    </a:cubicBezTo>
                    <a:cubicBezTo>
                      <a:pt x="0" y="597"/>
                      <a:pt x="715" y="2620"/>
                      <a:pt x="1843" y="2620"/>
                    </a:cubicBezTo>
                    <a:cubicBezTo>
                      <a:pt x="1950" y="2620"/>
                      <a:pt x="2061" y="2602"/>
                      <a:pt x="2174" y="2562"/>
                    </a:cubicBezTo>
                    <a:cubicBezTo>
                      <a:pt x="3333" y="2121"/>
                      <a:pt x="2438" y="1"/>
                      <a:pt x="142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40"/>
            <p:cNvGrpSpPr/>
            <p:nvPr/>
          </p:nvGrpSpPr>
          <p:grpSpPr>
            <a:xfrm>
              <a:off x="3404553" y="2329701"/>
              <a:ext cx="432321" cy="612312"/>
              <a:chOff x="1462475" y="2164625"/>
              <a:chExt cx="395175" cy="559700"/>
            </a:xfrm>
          </p:grpSpPr>
          <p:sp>
            <p:nvSpPr>
              <p:cNvPr id="883" name="Google Shape;883;p40"/>
              <p:cNvSpPr/>
              <p:nvPr/>
            </p:nvSpPr>
            <p:spPr>
              <a:xfrm>
                <a:off x="1462475" y="2167475"/>
                <a:ext cx="341225" cy="556850"/>
              </a:xfrm>
              <a:custGeom>
                <a:rect b="b" l="l" r="r" t="t"/>
                <a:pathLst>
                  <a:path extrusionOk="0" h="22274" w="13649">
                    <a:moveTo>
                      <a:pt x="5563" y="0"/>
                    </a:moveTo>
                    <a:lnTo>
                      <a:pt x="2158" y="1308"/>
                    </a:lnTo>
                    <a:cubicBezTo>
                      <a:pt x="0" y="2159"/>
                      <a:pt x="61" y="7508"/>
                      <a:pt x="2280" y="13253"/>
                    </a:cubicBezTo>
                    <a:cubicBezTo>
                      <a:pt x="4298" y="18505"/>
                      <a:pt x="7447" y="22273"/>
                      <a:pt x="9624" y="22273"/>
                    </a:cubicBezTo>
                    <a:cubicBezTo>
                      <a:pt x="9841" y="22273"/>
                      <a:pt x="10048" y="22236"/>
                      <a:pt x="10244" y="22159"/>
                    </a:cubicBezTo>
                    <a:lnTo>
                      <a:pt x="13648" y="20852"/>
                    </a:lnTo>
                    <a:lnTo>
                      <a:pt x="11612" y="15593"/>
                    </a:lnTo>
                    <a:cubicBezTo>
                      <a:pt x="11338" y="13952"/>
                      <a:pt x="10852" y="12128"/>
                      <a:pt x="10122" y="10244"/>
                    </a:cubicBezTo>
                    <a:cubicBezTo>
                      <a:pt x="9393" y="8359"/>
                      <a:pt x="8511" y="6657"/>
                      <a:pt x="7599" y="5259"/>
                    </a:cubicBez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1547575" y="2164625"/>
                <a:ext cx="310075" cy="527000"/>
              </a:xfrm>
              <a:custGeom>
                <a:rect b="b" l="l" r="r" t="t"/>
                <a:pathLst>
                  <a:path extrusionOk="0" h="21080" w="12403">
                    <a:moveTo>
                      <a:pt x="2805" y="1"/>
                    </a:moveTo>
                    <a:cubicBezTo>
                      <a:pt x="2589" y="1"/>
                      <a:pt x="2384" y="38"/>
                      <a:pt x="2189" y="114"/>
                    </a:cubicBezTo>
                    <a:cubicBezTo>
                      <a:pt x="1" y="935"/>
                      <a:pt x="61" y="6285"/>
                      <a:pt x="2280" y="12060"/>
                    </a:cubicBezTo>
                    <a:cubicBezTo>
                      <a:pt x="4327" y="17287"/>
                      <a:pt x="7456" y="21080"/>
                      <a:pt x="9629" y="21080"/>
                    </a:cubicBezTo>
                    <a:cubicBezTo>
                      <a:pt x="9844" y="21080"/>
                      <a:pt x="10050" y="21043"/>
                      <a:pt x="10244" y="20966"/>
                    </a:cubicBezTo>
                    <a:cubicBezTo>
                      <a:pt x="12402" y="20115"/>
                      <a:pt x="12372" y="14796"/>
                      <a:pt x="10122" y="9020"/>
                    </a:cubicBezTo>
                    <a:cubicBezTo>
                      <a:pt x="8104" y="3793"/>
                      <a:pt x="4977" y="1"/>
                      <a:pt x="2805" y="1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1600775" y="2252325"/>
                <a:ext cx="205200" cy="351650"/>
              </a:xfrm>
              <a:custGeom>
                <a:rect b="b" l="l" r="r" t="t"/>
                <a:pathLst>
                  <a:path extrusionOk="0" h="14066" w="8208">
                    <a:moveTo>
                      <a:pt x="1793" y="1"/>
                    </a:moveTo>
                    <a:cubicBezTo>
                      <a:pt x="1655" y="1"/>
                      <a:pt x="1523" y="24"/>
                      <a:pt x="1399" y="72"/>
                    </a:cubicBezTo>
                    <a:cubicBezTo>
                      <a:pt x="1155" y="163"/>
                      <a:pt x="973" y="345"/>
                      <a:pt x="821" y="558"/>
                    </a:cubicBezTo>
                    <a:cubicBezTo>
                      <a:pt x="0" y="1774"/>
                      <a:pt x="213" y="4813"/>
                      <a:pt x="1459" y="8035"/>
                    </a:cubicBezTo>
                    <a:cubicBezTo>
                      <a:pt x="2706" y="11288"/>
                      <a:pt x="4590" y="13689"/>
                      <a:pt x="6019" y="14023"/>
                    </a:cubicBezTo>
                    <a:cubicBezTo>
                      <a:pt x="6142" y="14050"/>
                      <a:pt x="6259" y="14066"/>
                      <a:pt x="6369" y="14066"/>
                    </a:cubicBezTo>
                    <a:cubicBezTo>
                      <a:pt x="6505" y="14066"/>
                      <a:pt x="6631" y="14043"/>
                      <a:pt x="6748" y="13993"/>
                    </a:cubicBezTo>
                    <a:cubicBezTo>
                      <a:pt x="8207" y="13415"/>
                      <a:pt x="8177" y="9859"/>
                      <a:pt x="6687" y="6029"/>
                    </a:cubicBezTo>
                    <a:cubicBezTo>
                      <a:pt x="5328" y="2534"/>
                      <a:pt x="3235" y="1"/>
                      <a:pt x="1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1639525" y="2339200"/>
                <a:ext cx="91225" cy="175575"/>
              </a:xfrm>
              <a:custGeom>
                <a:rect b="b" l="l" r="r" t="t"/>
                <a:pathLst>
                  <a:path extrusionOk="0" h="7023" w="3649">
                    <a:moveTo>
                      <a:pt x="973" y="1733"/>
                    </a:moveTo>
                    <a:lnTo>
                      <a:pt x="1399" y="2828"/>
                    </a:lnTo>
                    <a:cubicBezTo>
                      <a:pt x="1156" y="2706"/>
                      <a:pt x="1004" y="2554"/>
                      <a:pt x="943" y="2341"/>
                    </a:cubicBezTo>
                    <a:cubicBezTo>
                      <a:pt x="821" y="2068"/>
                      <a:pt x="852" y="1855"/>
                      <a:pt x="973" y="1733"/>
                    </a:cubicBezTo>
                    <a:close/>
                    <a:moveTo>
                      <a:pt x="2159" y="4135"/>
                    </a:moveTo>
                    <a:cubicBezTo>
                      <a:pt x="2432" y="4226"/>
                      <a:pt x="2645" y="4408"/>
                      <a:pt x="2736" y="4651"/>
                    </a:cubicBezTo>
                    <a:cubicBezTo>
                      <a:pt x="2797" y="4803"/>
                      <a:pt x="2827" y="4955"/>
                      <a:pt x="2797" y="5077"/>
                    </a:cubicBezTo>
                    <a:cubicBezTo>
                      <a:pt x="2767" y="5199"/>
                      <a:pt x="2706" y="5290"/>
                      <a:pt x="2645" y="5381"/>
                    </a:cubicBezTo>
                    <a:lnTo>
                      <a:pt x="2159" y="4135"/>
                    </a:lnTo>
                    <a:close/>
                    <a:moveTo>
                      <a:pt x="760" y="1"/>
                    </a:moveTo>
                    <a:lnTo>
                      <a:pt x="365" y="153"/>
                    </a:lnTo>
                    <a:lnTo>
                      <a:pt x="578" y="670"/>
                    </a:lnTo>
                    <a:cubicBezTo>
                      <a:pt x="305" y="852"/>
                      <a:pt x="122" y="1126"/>
                      <a:pt x="61" y="1490"/>
                    </a:cubicBezTo>
                    <a:cubicBezTo>
                      <a:pt x="1" y="1855"/>
                      <a:pt x="61" y="2250"/>
                      <a:pt x="244" y="2706"/>
                    </a:cubicBezTo>
                    <a:cubicBezTo>
                      <a:pt x="396" y="3132"/>
                      <a:pt x="608" y="3436"/>
                      <a:pt x="821" y="3618"/>
                    </a:cubicBezTo>
                    <a:cubicBezTo>
                      <a:pt x="1064" y="3800"/>
                      <a:pt x="1338" y="3922"/>
                      <a:pt x="1642" y="4013"/>
                    </a:cubicBezTo>
                    <a:lnTo>
                      <a:pt x="2219" y="5533"/>
                    </a:lnTo>
                    <a:cubicBezTo>
                      <a:pt x="2098" y="5533"/>
                      <a:pt x="1976" y="5533"/>
                      <a:pt x="1824" y="5502"/>
                    </a:cubicBezTo>
                    <a:cubicBezTo>
                      <a:pt x="1672" y="5442"/>
                      <a:pt x="1520" y="5411"/>
                      <a:pt x="1399" y="5320"/>
                    </a:cubicBezTo>
                    <a:lnTo>
                      <a:pt x="1399" y="5320"/>
                    </a:lnTo>
                    <a:lnTo>
                      <a:pt x="1429" y="6323"/>
                    </a:lnTo>
                    <a:cubicBezTo>
                      <a:pt x="1721" y="6480"/>
                      <a:pt x="2013" y="6571"/>
                      <a:pt x="2305" y="6571"/>
                    </a:cubicBezTo>
                    <a:cubicBezTo>
                      <a:pt x="2408" y="6571"/>
                      <a:pt x="2511" y="6560"/>
                      <a:pt x="2615" y="6536"/>
                    </a:cubicBezTo>
                    <a:lnTo>
                      <a:pt x="2797" y="7022"/>
                    </a:lnTo>
                    <a:lnTo>
                      <a:pt x="3222" y="6870"/>
                    </a:lnTo>
                    <a:lnTo>
                      <a:pt x="3040" y="6414"/>
                    </a:lnTo>
                    <a:cubicBezTo>
                      <a:pt x="3253" y="6293"/>
                      <a:pt x="3405" y="6110"/>
                      <a:pt x="3496" y="5898"/>
                    </a:cubicBezTo>
                    <a:cubicBezTo>
                      <a:pt x="3587" y="5685"/>
                      <a:pt x="3648" y="5442"/>
                      <a:pt x="3618" y="5168"/>
                    </a:cubicBezTo>
                    <a:cubicBezTo>
                      <a:pt x="3618" y="4895"/>
                      <a:pt x="3557" y="4621"/>
                      <a:pt x="3466" y="4347"/>
                    </a:cubicBezTo>
                    <a:cubicBezTo>
                      <a:pt x="3314" y="4013"/>
                      <a:pt x="3162" y="3740"/>
                      <a:pt x="3010" y="3557"/>
                    </a:cubicBezTo>
                    <a:cubicBezTo>
                      <a:pt x="2827" y="3344"/>
                      <a:pt x="2675" y="3223"/>
                      <a:pt x="2523" y="3132"/>
                    </a:cubicBezTo>
                    <a:cubicBezTo>
                      <a:pt x="2341" y="3071"/>
                      <a:pt x="2159" y="3010"/>
                      <a:pt x="1946" y="2980"/>
                    </a:cubicBezTo>
                    <a:lnTo>
                      <a:pt x="1915" y="2949"/>
                    </a:lnTo>
                    <a:lnTo>
                      <a:pt x="1368" y="1521"/>
                    </a:lnTo>
                    <a:cubicBezTo>
                      <a:pt x="1581" y="1521"/>
                      <a:pt x="1824" y="1551"/>
                      <a:pt x="2159" y="1673"/>
                    </a:cubicBezTo>
                    <a:lnTo>
                      <a:pt x="2067" y="700"/>
                    </a:lnTo>
                    <a:cubicBezTo>
                      <a:pt x="1885" y="609"/>
                      <a:pt x="1703" y="548"/>
                      <a:pt x="1520" y="518"/>
                    </a:cubicBezTo>
                    <a:cubicBezTo>
                      <a:pt x="1444" y="502"/>
                      <a:pt x="1361" y="495"/>
                      <a:pt x="1270" y="495"/>
                    </a:cubicBezTo>
                    <a:cubicBezTo>
                      <a:pt x="1178" y="495"/>
                      <a:pt x="1080" y="502"/>
                      <a:pt x="973" y="518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1621300" y="2252325"/>
                <a:ext cx="184675" cy="351650"/>
              </a:xfrm>
              <a:custGeom>
                <a:rect b="b" l="l" r="r" t="t"/>
                <a:pathLst>
                  <a:path extrusionOk="0" h="14066" w="7387">
                    <a:moveTo>
                      <a:pt x="972" y="1"/>
                    </a:moveTo>
                    <a:cubicBezTo>
                      <a:pt x="834" y="1"/>
                      <a:pt x="702" y="24"/>
                      <a:pt x="578" y="72"/>
                    </a:cubicBezTo>
                    <a:cubicBezTo>
                      <a:pt x="334" y="163"/>
                      <a:pt x="152" y="345"/>
                      <a:pt x="0" y="558"/>
                    </a:cubicBezTo>
                    <a:cubicBezTo>
                      <a:pt x="1429" y="892"/>
                      <a:pt x="3313" y="3294"/>
                      <a:pt x="4559" y="6515"/>
                    </a:cubicBezTo>
                    <a:cubicBezTo>
                      <a:pt x="5806" y="9768"/>
                      <a:pt x="6018" y="12807"/>
                      <a:pt x="5198" y="14023"/>
                    </a:cubicBezTo>
                    <a:cubicBezTo>
                      <a:pt x="5321" y="14050"/>
                      <a:pt x="5438" y="14066"/>
                      <a:pt x="5548" y="14066"/>
                    </a:cubicBezTo>
                    <a:cubicBezTo>
                      <a:pt x="5684" y="14066"/>
                      <a:pt x="5810" y="14043"/>
                      <a:pt x="5927" y="13993"/>
                    </a:cubicBezTo>
                    <a:cubicBezTo>
                      <a:pt x="7386" y="13415"/>
                      <a:pt x="7356" y="9859"/>
                      <a:pt x="5866" y="6029"/>
                    </a:cubicBezTo>
                    <a:cubicBezTo>
                      <a:pt x="4507" y="2534"/>
                      <a:pt x="2414" y="1"/>
                      <a:pt x="972" y="1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40"/>
            <p:cNvGrpSpPr/>
            <p:nvPr/>
          </p:nvGrpSpPr>
          <p:grpSpPr>
            <a:xfrm>
              <a:off x="3515025" y="3089950"/>
              <a:ext cx="504600" cy="518275"/>
              <a:chOff x="1860650" y="2700150"/>
              <a:chExt cx="504600" cy="518275"/>
            </a:xfrm>
          </p:grpSpPr>
          <p:sp>
            <p:nvSpPr>
              <p:cNvPr id="889" name="Google Shape;889;p40"/>
              <p:cNvSpPr/>
              <p:nvPr/>
            </p:nvSpPr>
            <p:spPr>
              <a:xfrm>
                <a:off x="1860650" y="2700150"/>
                <a:ext cx="454450" cy="518275"/>
              </a:xfrm>
              <a:custGeom>
                <a:rect b="b" l="l" r="r" t="t"/>
                <a:pathLst>
                  <a:path extrusionOk="0" h="20731" w="18178">
                    <a:moveTo>
                      <a:pt x="9089" y="1"/>
                    </a:moveTo>
                    <a:cubicBezTo>
                      <a:pt x="4074" y="1"/>
                      <a:pt x="1" y="4621"/>
                      <a:pt x="1" y="10366"/>
                    </a:cubicBezTo>
                    <a:cubicBezTo>
                      <a:pt x="1" y="16080"/>
                      <a:pt x="4074" y="20731"/>
                      <a:pt x="9089" y="20731"/>
                    </a:cubicBezTo>
                    <a:lnTo>
                      <a:pt x="11095" y="20731"/>
                    </a:lnTo>
                    <a:lnTo>
                      <a:pt x="11095" y="20487"/>
                    </a:lnTo>
                    <a:cubicBezTo>
                      <a:pt x="15138" y="19454"/>
                      <a:pt x="18177" y="15320"/>
                      <a:pt x="18177" y="10366"/>
                    </a:cubicBezTo>
                    <a:cubicBezTo>
                      <a:pt x="18177" y="5411"/>
                      <a:pt x="15138" y="1277"/>
                      <a:pt x="11095" y="244"/>
                    </a:cubicBezTo>
                    <a:lnTo>
                      <a:pt x="11095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1910800" y="2700150"/>
                <a:ext cx="454450" cy="518275"/>
              </a:xfrm>
              <a:custGeom>
                <a:rect b="b" l="l" r="r" t="t"/>
                <a:pathLst>
                  <a:path extrusionOk="0" h="20731" w="18178">
                    <a:moveTo>
                      <a:pt x="9089" y="1"/>
                    </a:moveTo>
                    <a:cubicBezTo>
                      <a:pt x="4074" y="1"/>
                      <a:pt x="1" y="4621"/>
                      <a:pt x="1" y="10366"/>
                    </a:cubicBezTo>
                    <a:cubicBezTo>
                      <a:pt x="1" y="16080"/>
                      <a:pt x="4074" y="20731"/>
                      <a:pt x="9089" y="20731"/>
                    </a:cubicBezTo>
                    <a:cubicBezTo>
                      <a:pt x="14104" y="20731"/>
                      <a:pt x="18177" y="16080"/>
                      <a:pt x="18177" y="10366"/>
                    </a:cubicBezTo>
                    <a:cubicBezTo>
                      <a:pt x="18177" y="4621"/>
                      <a:pt x="14104" y="1"/>
                      <a:pt x="9089" y="1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1971600" y="2769300"/>
                <a:ext cx="332850" cy="379975"/>
              </a:xfrm>
              <a:custGeom>
                <a:rect b="b" l="l" r="r" t="t"/>
                <a:pathLst>
                  <a:path extrusionOk="0" h="15199" w="13314">
                    <a:moveTo>
                      <a:pt x="6657" y="1"/>
                    </a:moveTo>
                    <a:cubicBezTo>
                      <a:pt x="6384" y="1"/>
                      <a:pt x="6110" y="31"/>
                      <a:pt x="5867" y="62"/>
                    </a:cubicBezTo>
                    <a:cubicBezTo>
                      <a:pt x="2554" y="487"/>
                      <a:pt x="0" y="3709"/>
                      <a:pt x="0" y="7600"/>
                    </a:cubicBezTo>
                    <a:cubicBezTo>
                      <a:pt x="0" y="11490"/>
                      <a:pt x="2554" y="14712"/>
                      <a:pt x="5867" y="15138"/>
                    </a:cubicBezTo>
                    <a:cubicBezTo>
                      <a:pt x="6110" y="15168"/>
                      <a:pt x="6384" y="15199"/>
                      <a:pt x="6657" y="15199"/>
                    </a:cubicBezTo>
                    <a:cubicBezTo>
                      <a:pt x="10335" y="15199"/>
                      <a:pt x="13314" y="11794"/>
                      <a:pt x="13314" y="7600"/>
                    </a:cubicBezTo>
                    <a:cubicBezTo>
                      <a:pt x="13314" y="3405"/>
                      <a:pt x="10335" y="1"/>
                      <a:pt x="6657" y="1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1971600" y="2770825"/>
                <a:ext cx="293350" cy="376925"/>
              </a:xfrm>
              <a:custGeom>
                <a:rect b="b" l="l" r="r" t="t"/>
                <a:pathLst>
                  <a:path extrusionOk="0" h="15077" w="11734">
                    <a:moveTo>
                      <a:pt x="5867" y="1"/>
                    </a:moveTo>
                    <a:cubicBezTo>
                      <a:pt x="2554" y="426"/>
                      <a:pt x="0" y="3648"/>
                      <a:pt x="0" y="7539"/>
                    </a:cubicBezTo>
                    <a:cubicBezTo>
                      <a:pt x="0" y="8998"/>
                      <a:pt x="365" y="10335"/>
                      <a:pt x="973" y="11490"/>
                    </a:cubicBezTo>
                    <a:cubicBezTo>
                      <a:pt x="1703" y="12858"/>
                      <a:pt x="2766" y="13922"/>
                      <a:pt x="4073" y="14530"/>
                    </a:cubicBezTo>
                    <a:cubicBezTo>
                      <a:pt x="4651" y="14803"/>
                      <a:pt x="5229" y="14986"/>
                      <a:pt x="5867" y="15077"/>
                    </a:cubicBezTo>
                    <a:cubicBezTo>
                      <a:pt x="9180" y="14651"/>
                      <a:pt x="11733" y="11429"/>
                      <a:pt x="11733" y="7539"/>
                    </a:cubicBezTo>
                    <a:cubicBezTo>
                      <a:pt x="11733" y="3648"/>
                      <a:pt x="9180" y="426"/>
                      <a:pt x="5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2064300" y="2815650"/>
                <a:ext cx="147450" cy="287275"/>
              </a:xfrm>
              <a:custGeom>
                <a:rect b="b" l="l" r="r" t="t"/>
                <a:pathLst>
                  <a:path extrusionOk="0" h="11491" w="5898">
                    <a:moveTo>
                      <a:pt x="2767" y="2615"/>
                    </a:moveTo>
                    <a:lnTo>
                      <a:pt x="2767" y="4469"/>
                    </a:lnTo>
                    <a:cubicBezTo>
                      <a:pt x="2372" y="4196"/>
                      <a:pt x="2159" y="3892"/>
                      <a:pt x="2159" y="3527"/>
                    </a:cubicBezTo>
                    <a:cubicBezTo>
                      <a:pt x="2159" y="3071"/>
                      <a:pt x="2372" y="2767"/>
                      <a:pt x="2767" y="2615"/>
                    </a:cubicBezTo>
                    <a:close/>
                    <a:moveTo>
                      <a:pt x="3283" y="6840"/>
                    </a:moveTo>
                    <a:cubicBezTo>
                      <a:pt x="3800" y="7144"/>
                      <a:pt x="4074" y="7509"/>
                      <a:pt x="4074" y="7934"/>
                    </a:cubicBezTo>
                    <a:cubicBezTo>
                      <a:pt x="4074" y="8208"/>
                      <a:pt x="4013" y="8420"/>
                      <a:pt x="3861" y="8603"/>
                    </a:cubicBezTo>
                    <a:cubicBezTo>
                      <a:pt x="3709" y="8785"/>
                      <a:pt x="3527" y="8907"/>
                      <a:pt x="3283" y="8968"/>
                    </a:cubicBezTo>
                    <a:lnTo>
                      <a:pt x="3283" y="6840"/>
                    </a:lnTo>
                    <a:close/>
                    <a:moveTo>
                      <a:pt x="2767" y="1"/>
                    </a:moveTo>
                    <a:lnTo>
                      <a:pt x="2767" y="852"/>
                    </a:lnTo>
                    <a:cubicBezTo>
                      <a:pt x="2037" y="974"/>
                      <a:pt x="1490" y="1278"/>
                      <a:pt x="1065" y="1764"/>
                    </a:cubicBezTo>
                    <a:cubicBezTo>
                      <a:pt x="639" y="2281"/>
                      <a:pt x="426" y="2919"/>
                      <a:pt x="426" y="3679"/>
                    </a:cubicBezTo>
                    <a:cubicBezTo>
                      <a:pt x="426" y="4378"/>
                      <a:pt x="609" y="4955"/>
                      <a:pt x="943" y="5351"/>
                    </a:cubicBezTo>
                    <a:cubicBezTo>
                      <a:pt x="1277" y="5746"/>
                      <a:pt x="1733" y="6080"/>
                      <a:pt x="2311" y="6354"/>
                    </a:cubicBezTo>
                    <a:lnTo>
                      <a:pt x="2311" y="8968"/>
                    </a:lnTo>
                    <a:cubicBezTo>
                      <a:pt x="2037" y="8907"/>
                      <a:pt x="1764" y="8816"/>
                      <a:pt x="1490" y="8664"/>
                    </a:cubicBezTo>
                    <a:cubicBezTo>
                      <a:pt x="1217" y="8512"/>
                      <a:pt x="943" y="8360"/>
                      <a:pt x="730" y="8177"/>
                    </a:cubicBezTo>
                    <a:lnTo>
                      <a:pt x="1" y="9667"/>
                    </a:lnTo>
                    <a:cubicBezTo>
                      <a:pt x="669" y="10214"/>
                      <a:pt x="1429" y="10548"/>
                      <a:pt x="2311" y="10670"/>
                    </a:cubicBezTo>
                    <a:lnTo>
                      <a:pt x="2311" y="11490"/>
                    </a:lnTo>
                    <a:lnTo>
                      <a:pt x="3283" y="11490"/>
                    </a:lnTo>
                    <a:lnTo>
                      <a:pt x="3283" y="10700"/>
                    </a:lnTo>
                    <a:cubicBezTo>
                      <a:pt x="3800" y="10639"/>
                      <a:pt x="4256" y="10487"/>
                      <a:pt x="4651" y="10214"/>
                    </a:cubicBezTo>
                    <a:cubicBezTo>
                      <a:pt x="5046" y="9971"/>
                      <a:pt x="5320" y="9636"/>
                      <a:pt x="5533" y="9211"/>
                    </a:cubicBezTo>
                    <a:cubicBezTo>
                      <a:pt x="5715" y="8816"/>
                      <a:pt x="5837" y="8390"/>
                      <a:pt x="5837" y="7934"/>
                    </a:cubicBezTo>
                    <a:cubicBezTo>
                      <a:pt x="5837" y="7357"/>
                      <a:pt x="5715" y="6870"/>
                      <a:pt x="5533" y="6475"/>
                    </a:cubicBezTo>
                    <a:cubicBezTo>
                      <a:pt x="5350" y="6110"/>
                      <a:pt x="5107" y="5806"/>
                      <a:pt x="4834" y="5594"/>
                    </a:cubicBezTo>
                    <a:cubicBezTo>
                      <a:pt x="4530" y="5381"/>
                      <a:pt x="4195" y="5199"/>
                      <a:pt x="3800" y="5016"/>
                    </a:cubicBezTo>
                    <a:lnTo>
                      <a:pt x="3739" y="4986"/>
                    </a:lnTo>
                    <a:lnTo>
                      <a:pt x="3739" y="2585"/>
                    </a:lnTo>
                    <a:cubicBezTo>
                      <a:pt x="4195" y="2676"/>
                      <a:pt x="4682" y="2889"/>
                      <a:pt x="5259" y="3223"/>
                    </a:cubicBezTo>
                    <a:lnTo>
                      <a:pt x="5898" y="1764"/>
                    </a:lnTo>
                    <a:cubicBezTo>
                      <a:pt x="5563" y="1521"/>
                      <a:pt x="5229" y="1338"/>
                      <a:pt x="4894" y="1156"/>
                    </a:cubicBezTo>
                    <a:cubicBezTo>
                      <a:pt x="4591" y="1004"/>
                      <a:pt x="4195" y="913"/>
                      <a:pt x="3739" y="882"/>
                    </a:cubicBezTo>
                    <a:lnTo>
                      <a:pt x="3739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4" name="Google Shape;894;p40"/>
            <p:cNvGrpSpPr/>
            <p:nvPr/>
          </p:nvGrpSpPr>
          <p:grpSpPr>
            <a:xfrm>
              <a:off x="2667911" y="2312212"/>
              <a:ext cx="655087" cy="561195"/>
              <a:chOff x="713225" y="2091550"/>
              <a:chExt cx="598800" cy="512975"/>
            </a:xfrm>
          </p:grpSpPr>
          <p:sp>
            <p:nvSpPr>
              <p:cNvPr id="895" name="Google Shape;895;p40"/>
              <p:cNvSpPr/>
              <p:nvPr/>
            </p:nvSpPr>
            <p:spPr>
              <a:xfrm>
                <a:off x="713225" y="2136450"/>
                <a:ext cx="559300" cy="468075"/>
              </a:xfrm>
              <a:custGeom>
                <a:rect b="b" l="l" r="r" t="t"/>
                <a:pathLst>
                  <a:path extrusionOk="0" h="18723" w="22372">
                    <a:moveTo>
                      <a:pt x="10463" y="0"/>
                    </a:moveTo>
                    <a:cubicBezTo>
                      <a:pt x="7687" y="0"/>
                      <a:pt x="5091" y="1072"/>
                      <a:pt x="3374" y="3035"/>
                    </a:cubicBezTo>
                    <a:lnTo>
                      <a:pt x="3161" y="2913"/>
                    </a:lnTo>
                    <a:lnTo>
                      <a:pt x="2249" y="4707"/>
                    </a:lnTo>
                    <a:cubicBezTo>
                      <a:pt x="0" y="9205"/>
                      <a:pt x="2341" y="14920"/>
                      <a:pt x="7447" y="17473"/>
                    </a:cubicBezTo>
                    <a:cubicBezTo>
                      <a:pt x="9132" y="18320"/>
                      <a:pt x="10904" y="18723"/>
                      <a:pt x="12606" y="18723"/>
                    </a:cubicBezTo>
                    <a:cubicBezTo>
                      <a:pt x="16092" y="18723"/>
                      <a:pt x="19279" y="17031"/>
                      <a:pt x="20791" y="14008"/>
                    </a:cubicBezTo>
                    <a:lnTo>
                      <a:pt x="21703" y="12214"/>
                    </a:lnTo>
                    <a:lnTo>
                      <a:pt x="21460" y="12093"/>
                    </a:lnTo>
                    <a:cubicBezTo>
                      <a:pt x="22371" y="8020"/>
                      <a:pt x="20031" y="3460"/>
                      <a:pt x="15593" y="1241"/>
                    </a:cubicBezTo>
                    <a:cubicBezTo>
                      <a:pt x="13922" y="400"/>
                      <a:pt x="12159" y="0"/>
                      <a:pt x="10463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736025" y="2091550"/>
                <a:ext cx="576000" cy="468150"/>
              </a:xfrm>
              <a:custGeom>
                <a:rect b="b" l="l" r="r" t="t"/>
                <a:pathLst>
                  <a:path extrusionOk="0" h="18726" w="23040">
                    <a:moveTo>
                      <a:pt x="10469" y="1"/>
                    </a:moveTo>
                    <a:cubicBezTo>
                      <a:pt x="6974" y="1"/>
                      <a:pt x="3764" y="1700"/>
                      <a:pt x="2249" y="4709"/>
                    </a:cubicBezTo>
                    <a:cubicBezTo>
                      <a:pt x="0" y="9208"/>
                      <a:pt x="2310" y="14922"/>
                      <a:pt x="7447" y="17475"/>
                    </a:cubicBezTo>
                    <a:cubicBezTo>
                      <a:pt x="9122" y="18323"/>
                      <a:pt x="10891" y="18725"/>
                      <a:pt x="12592" y="18725"/>
                    </a:cubicBezTo>
                    <a:cubicBezTo>
                      <a:pt x="16079" y="18725"/>
                      <a:pt x="19279" y="17034"/>
                      <a:pt x="20791" y="14010"/>
                    </a:cubicBezTo>
                    <a:cubicBezTo>
                      <a:pt x="23040" y="9542"/>
                      <a:pt x="20730" y="3797"/>
                      <a:pt x="15593" y="1244"/>
                    </a:cubicBezTo>
                    <a:cubicBezTo>
                      <a:pt x="13925" y="400"/>
                      <a:pt x="12164" y="1"/>
                      <a:pt x="10469" y="1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819600" y="2154300"/>
                <a:ext cx="414925" cy="342675"/>
              </a:xfrm>
              <a:custGeom>
                <a:rect b="b" l="l" r="r" t="t"/>
                <a:pathLst>
                  <a:path extrusionOk="0" h="13707" w="16597">
                    <a:moveTo>
                      <a:pt x="7413" y="0"/>
                    </a:moveTo>
                    <a:cubicBezTo>
                      <a:pt x="4852" y="0"/>
                      <a:pt x="2495" y="1232"/>
                      <a:pt x="1368" y="3445"/>
                    </a:cubicBezTo>
                    <a:cubicBezTo>
                      <a:pt x="1277" y="3689"/>
                      <a:pt x="1156" y="3932"/>
                      <a:pt x="1064" y="4175"/>
                    </a:cubicBezTo>
                    <a:cubicBezTo>
                      <a:pt x="1" y="7336"/>
                      <a:pt x="1703" y="11075"/>
                      <a:pt x="5198" y="12807"/>
                    </a:cubicBezTo>
                    <a:cubicBezTo>
                      <a:pt x="6418" y="13417"/>
                      <a:pt x="7706" y="13707"/>
                      <a:pt x="8945" y="13707"/>
                    </a:cubicBezTo>
                    <a:cubicBezTo>
                      <a:pt x="11225" y="13707"/>
                      <a:pt x="13339" y="12726"/>
                      <a:pt x="14560" y="10953"/>
                    </a:cubicBezTo>
                    <a:cubicBezTo>
                      <a:pt x="14712" y="10710"/>
                      <a:pt x="14834" y="10497"/>
                      <a:pt x="14955" y="10254"/>
                    </a:cubicBezTo>
                    <a:cubicBezTo>
                      <a:pt x="16597" y="6971"/>
                      <a:pt x="14894" y="2777"/>
                      <a:pt x="11156" y="892"/>
                    </a:cubicBezTo>
                    <a:cubicBezTo>
                      <a:pt x="9938" y="288"/>
                      <a:pt x="8652" y="0"/>
                      <a:pt x="7413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819600" y="2189300"/>
                <a:ext cx="391375" cy="308050"/>
              </a:xfrm>
              <a:custGeom>
                <a:rect b="b" l="l" r="r" t="t"/>
                <a:pathLst>
                  <a:path extrusionOk="0" h="12322" w="15655">
                    <a:moveTo>
                      <a:pt x="6668" y="0"/>
                    </a:moveTo>
                    <a:cubicBezTo>
                      <a:pt x="4387" y="0"/>
                      <a:pt x="2282" y="988"/>
                      <a:pt x="1064" y="2775"/>
                    </a:cubicBezTo>
                    <a:cubicBezTo>
                      <a:pt x="1" y="5936"/>
                      <a:pt x="1703" y="9675"/>
                      <a:pt x="5198" y="11407"/>
                    </a:cubicBezTo>
                    <a:cubicBezTo>
                      <a:pt x="6417" y="12017"/>
                      <a:pt x="7719" y="12321"/>
                      <a:pt x="8971" y="12321"/>
                    </a:cubicBezTo>
                    <a:cubicBezTo>
                      <a:pt x="9031" y="12321"/>
                      <a:pt x="9090" y="12321"/>
                      <a:pt x="9150" y="12319"/>
                    </a:cubicBezTo>
                    <a:cubicBezTo>
                      <a:pt x="10700" y="12258"/>
                      <a:pt x="12128" y="11772"/>
                      <a:pt x="13284" y="10891"/>
                    </a:cubicBezTo>
                    <a:cubicBezTo>
                      <a:pt x="13770" y="10526"/>
                      <a:pt x="14195" y="10070"/>
                      <a:pt x="14560" y="9553"/>
                    </a:cubicBezTo>
                    <a:cubicBezTo>
                      <a:pt x="15654" y="6392"/>
                      <a:pt x="13922" y="2653"/>
                      <a:pt x="10457" y="921"/>
                    </a:cubicBezTo>
                    <a:cubicBezTo>
                      <a:pt x="9219" y="297"/>
                      <a:pt x="7917" y="0"/>
                      <a:pt x="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893300" y="2215350"/>
                <a:ext cx="262950" cy="220400"/>
              </a:xfrm>
              <a:custGeom>
                <a:rect b="b" l="l" r="r" t="t"/>
                <a:pathLst>
                  <a:path extrusionOk="0" h="8816" w="10518">
                    <a:moveTo>
                      <a:pt x="2372" y="3162"/>
                    </a:moveTo>
                    <a:lnTo>
                      <a:pt x="4013" y="4013"/>
                    </a:lnTo>
                    <a:cubicBezTo>
                      <a:pt x="3748" y="4145"/>
                      <a:pt x="3507" y="4219"/>
                      <a:pt x="3282" y="4219"/>
                    </a:cubicBezTo>
                    <a:cubicBezTo>
                      <a:pt x="3145" y="4219"/>
                      <a:pt x="3015" y="4192"/>
                      <a:pt x="2889" y="4134"/>
                    </a:cubicBezTo>
                    <a:cubicBezTo>
                      <a:pt x="2493" y="3921"/>
                      <a:pt x="2311" y="3587"/>
                      <a:pt x="2372" y="3162"/>
                    </a:cubicBezTo>
                    <a:close/>
                    <a:moveTo>
                      <a:pt x="7289" y="4285"/>
                    </a:moveTo>
                    <a:cubicBezTo>
                      <a:pt x="7433" y="4285"/>
                      <a:pt x="7567" y="4315"/>
                      <a:pt x="7691" y="4377"/>
                    </a:cubicBezTo>
                    <a:cubicBezTo>
                      <a:pt x="7934" y="4499"/>
                      <a:pt x="8086" y="4681"/>
                      <a:pt x="8177" y="4894"/>
                    </a:cubicBezTo>
                    <a:cubicBezTo>
                      <a:pt x="8269" y="5076"/>
                      <a:pt x="8299" y="5320"/>
                      <a:pt x="8238" y="5563"/>
                    </a:cubicBezTo>
                    <a:lnTo>
                      <a:pt x="6354" y="4621"/>
                    </a:lnTo>
                    <a:cubicBezTo>
                      <a:pt x="6695" y="4400"/>
                      <a:pt x="7010" y="4285"/>
                      <a:pt x="7289" y="4285"/>
                    </a:cubicBezTo>
                    <a:close/>
                    <a:moveTo>
                      <a:pt x="3010" y="0"/>
                    </a:moveTo>
                    <a:cubicBezTo>
                      <a:pt x="2615" y="183"/>
                      <a:pt x="2311" y="365"/>
                      <a:pt x="2007" y="608"/>
                    </a:cubicBezTo>
                    <a:cubicBezTo>
                      <a:pt x="1734" y="821"/>
                      <a:pt x="1460" y="1125"/>
                      <a:pt x="1217" y="1520"/>
                    </a:cubicBezTo>
                    <a:lnTo>
                      <a:pt x="427" y="1125"/>
                    </a:lnTo>
                    <a:lnTo>
                      <a:pt x="1" y="1976"/>
                    </a:lnTo>
                    <a:lnTo>
                      <a:pt x="791" y="2371"/>
                    </a:lnTo>
                    <a:cubicBezTo>
                      <a:pt x="548" y="3070"/>
                      <a:pt x="578" y="3709"/>
                      <a:pt x="822" y="4317"/>
                    </a:cubicBezTo>
                    <a:cubicBezTo>
                      <a:pt x="1095" y="4925"/>
                      <a:pt x="1551" y="5380"/>
                      <a:pt x="2250" y="5745"/>
                    </a:cubicBezTo>
                    <a:cubicBezTo>
                      <a:pt x="2706" y="5962"/>
                      <a:pt x="3131" y="6071"/>
                      <a:pt x="3525" y="6071"/>
                    </a:cubicBezTo>
                    <a:cubicBezTo>
                      <a:pt x="3683" y="6071"/>
                      <a:pt x="3835" y="6053"/>
                      <a:pt x="3983" y="6019"/>
                    </a:cubicBezTo>
                    <a:cubicBezTo>
                      <a:pt x="4500" y="5897"/>
                      <a:pt x="4986" y="5654"/>
                      <a:pt x="5503" y="5259"/>
                    </a:cubicBezTo>
                    <a:lnTo>
                      <a:pt x="7813" y="6444"/>
                    </a:lnTo>
                    <a:cubicBezTo>
                      <a:pt x="7630" y="6627"/>
                      <a:pt x="7418" y="6839"/>
                      <a:pt x="7174" y="7022"/>
                    </a:cubicBezTo>
                    <a:cubicBezTo>
                      <a:pt x="6931" y="7204"/>
                      <a:pt x="6658" y="7356"/>
                      <a:pt x="6414" y="7478"/>
                    </a:cubicBezTo>
                    <a:lnTo>
                      <a:pt x="7418" y="8815"/>
                    </a:lnTo>
                    <a:cubicBezTo>
                      <a:pt x="8208" y="8450"/>
                      <a:pt x="8846" y="7934"/>
                      <a:pt x="9332" y="7204"/>
                    </a:cubicBezTo>
                    <a:lnTo>
                      <a:pt x="10092" y="7569"/>
                    </a:lnTo>
                    <a:lnTo>
                      <a:pt x="10518" y="6687"/>
                    </a:lnTo>
                    <a:lnTo>
                      <a:pt x="9788" y="6323"/>
                    </a:lnTo>
                    <a:cubicBezTo>
                      <a:pt x="10001" y="5836"/>
                      <a:pt x="10062" y="5350"/>
                      <a:pt x="10001" y="4894"/>
                    </a:cubicBezTo>
                    <a:cubicBezTo>
                      <a:pt x="9940" y="4438"/>
                      <a:pt x="9758" y="4013"/>
                      <a:pt x="9484" y="3678"/>
                    </a:cubicBezTo>
                    <a:cubicBezTo>
                      <a:pt x="9211" y="3314"/>
                      <a:pt x="8877" y="3040"/>
                      <a:pt x="8451" y="2827"/>
                    </a:cubicBezTo>
                    <a:cubicBezTo>
                      <a:pt x="7934" y="2554"/>
                      <a:pt x="7478" y="2432"/>
                      <a:pt x="7053" y="2432"/>
                    </a:cubicBezTo>
                    <a:cubicBezTo>
                      <a:pt x="6627" y="2432"/>
                      <a:pt x="6262" y="2493"/>
                      <a:pt x="5928" y="2675"/>
                    </a:cubicBezTo>
                    <a:cubicBezTo>
                      <a:pt x="5624" y="2827"/>
                      <a:pt x="5290" y="3040"/>
                      <a:pt x="4955" y="3314"/>
                    </a:cubicBezTo>
                    <a:lnTo>
                      <a:pt x="4895" y="3374"/>
                    </a:lnTo>
                    <a:lnTo>
                      <a:pt x="2737" y="2280"/>
                    </a:lnTo>
                    <a:cubicBezTo>
                      <a:pt x="3041" y="1915"/>
                      <a:pt x="3466" y="1551"/>
                      <a:pt x="4013" y="1216"/>
                    </a:cubicBezTo>
                    <a:lnTo>
                      <a:pt x="3010" y="0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0" name="Google Shape;900;p40"/>
          <p:cNvGrpSpPr/>
          <p:nvPr/>
        </p:nvGrpSpPr>
        <p:grpSpPr>
          <a:xfrm>
            <a:off x="4084000" y="2797190"/>
            <a:ext cx="542964" cy="465786"/>
            <a:chOff x="4084000" y="2797190"/>
            <a:chExt cx="542964" cy="465786"/>
          </a:xfrm>
        </p:grpSpPr>
        <p:sp>
          <p:nvSpPr>
            <p:cNvPr id="901" name="Google Shape;901;p40"/>
            <p:cNvSpPr/>
            <p:nvPr/>
          </p:nvSpPr>
          <p:spPr>
            <a:xfrm>
              <a:off x="4084000" y="2797190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470808" y="3082254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1"/>
          <p:cNvSpPr txBox="1"/>
          <p:nvPr>
            <p:ph type="title"/>
          </p:nvPr>
        </p:nvSpPr>
        <p:spPr>
          <a:xfrm>
            <a:off x="713225" y="1550838"/>
            <a:ext cx="41235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YOU!</a:t>
            </a:r>
            <a:endParaRPr sz="5500"/>
          </a:p>
        </p:txBody>
      </p:sp>
      <p:sp>
        <p:nvSpPr>
          <p:cNvPr id="908" name="Google Shape;908;p41"/>
          <p:cNvSpPr txBox="1"/>
          <p:nvPr>
            <p:ph idx="1" type="body"/>
          </p:nvPr>
        </p:nvSpPr>
        <p:spPr>
          <a:xfrm>
            <a:off x="713225" y="2544450"/>
            <a:ext cx="3773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Any Questions?</a:t>
            </a:r>
            <a:endParaRPr b="1" sz="2300"/>
          </a:p>
        </p:txBody>
      </p:sp>
      <p:pic>
        <p:nvPicPr>
          <p:cNvPr id="909" name="Google Shape;9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25" y="548650"/>
            <a:ext cx="2781250" cy="4174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0" name="Google Shape;910;p41"/>
          <p:cNvGrpSpPr/>
          <p:nvPr/>
        </p:nvGrpSpPr>
        <p:grpSpPr>
          <a:xfrm>
            <a:off x="4971638" y="2191152"/>
            <a:ext cx="542964" cy="465786"/>
            <a:chOff x="4971638" y="2191152"/>
            <a:chExt cx="542964" cy="465786"/>
          </a:xfrm>
        </p:grpSpPr>
        <p:sp>
          <p:nvSpPr>
            <p:cNvPr id="911" name="Google Shape;911;p41"/>
            <p:cNvSpPr/>
            <p:nvPr/>
          </p:nvSpPr>
          <p:spPr>
            <a:xfrm>
              <a:off x="4971638" y="21911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5358446" y="24762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41"/>
          <p:cNvGrpSpPr/>
          <p:nvPr/>
        </p:nvGrpSpPr>
        <p:grpSpPr>
          <a:xfrm>
            <a:off x="4405118" y="2875397"/>
            <a:ext cx="2514240" cy="2173004"/>
            <a:chOff x="4405118" y="2875397"/>
            <a:chExt cx="2514240" cy="2173004"/>
          </a:xfrm>
        </p:grpSpPr>
        <p:grpSp>
          <p:nvGrpSpPr>
            <p:cNvPr id="914" name="Google Shape;914;p41"/>
            <p:cNvGrpSpPr/>
            <p:nvPr/>
          </p:nvGrpSpPr>
          <p:grpSpPr>
            <a:xfrm>
              <a:off x="4405118" y="2875397"/>
              <a:ext cx="2514240" cy="2173004"/>
              <a:chOff x="4405274" y="2988663"/>
              <a:chExt cx="2383392" cy="2059915"/>
            </a:xfrm>
          </p:grpSpPr>
          <p:sp>
            <p:nvSpPr>
              <p:cNvPr id="915" name="Google Shape;915;p41"/>
              <p:cNvSpPr/>
              <p:nvPr/>
            </p:nvSpPr>
            <p:spPr>
              <a:xfrm>
                <a:off x="4602201" y="3700668"/>
                <a:ext cx="1986388" cy="1044431"/>
              </a:xfrm>
              <a:custGeom>
                <a:rect b="b" l="l" r="r" t="t"/>
                <a:pathLst>
                  <a:path extrusionOk="0" h="22117" w="42064">
                    <a:moveTo>
                      <a:pt x="0" y="1"/>
                    </a:moveTo>
                    <a:lnTo>
                      <a:pt x="5638" y="22117"/>
                    </a:lnTo>
                    <a:lnTo>
                      <a:pt x="36460" y="22117"/>
                    </a:lnTo>
                    <a:lnTo>
                      <a:pt x="420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4405274" y="3432905"/>
                <a:ext cx="2383392" cy="315072"/>
              </a:xfrm>
              <a:custGeom>
                <a:rect b="b" l="l" r="r" t="t"/>
                <a:pathLst>
                  <a:path extrusionOk="0" h="6672" w="50471">
                    <a:moveTo>
                      <a:pt x="3336" y="0"/>
                    </a:moveTo>
                    <a:cubicBezTo>
                      <a:pt x="1502" y="0"/>
                      <a:pt x="1" y="1501"/>
                      <a:pt x="1" y="3336"/>
                    </a:cubicBezTo>
                    <a:cubicBezTo>
                      <a:pt x="1" y="5137"/>
                      <a:pt x="1502" y="6672"/>
                      <a:pt x="3336" y="6672"/>
                    </a:cubicBezTo>
                    <a:lnTo>
                      <a:pt x="47101" y="6672"/>
                    </a:lnTo>
                    <a:cubicBezTo>
                      <a:pt x="48969" y="6672"/>
                      <a:pt x="50403" y="5137"/>
                      <a:pt x="50470" y="3336"/>
                    </a:cubicBezTo>
                    <a:cubicBezTo>
                      <a:pt x="50470" y="1501"/>
                      <a:pt x="48969" y="0"/>
                      <a:pt x="47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5353593" y="3916484"/>
                <a:ext cx="485216" cy="483658"/>
              </a:xfrm>
              <a:custGeom>
                <a:rect b="b" l="l" r="r" t="t"/>
                <a:pathLst>
                  <a:path extrusionOk="0" h="10242" w="10275">
                    <a:moveTo>
                      <a:pt x="5138" y="1"/>
                    </a:moveTo>
                    <a:cubicBezTo>
                      <a:pt x="2302" y="1"/>
                      <a:pt x="1" y="2302"/>
                      <a:pt x="1" y="5138"/>
                    </a:cubicBezTo>
                    <a:cubicBezTo>
                      <a:pt x="1" y="7973"/>
                      <a:pt x="2302" y="10241"/>
                      <a:pt x="5138" y="10241"/>
                    </a:cubicBezTo>
                    <a:cubicBezTo>
                      <a:pt x="7973" y="10241"/>
                      <a:pt x="10275" y="7973"/>
                      <a:pt x="10275" y="5138"/>
                    </a:cubicBezTo>
                    <a:cubicBezTo>
                      <a:pt x="10275" y="2302"/>
                      <a:pt x="7973" y="1"/>
                      <a:pt x="5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4829021" y="4441668"/>
                <a:ext cx="693139" cy="606910"/>
              </a:xfrm>
              <a:custGeom>
                <a:rect b="b" l="l" r="r" t="t"/>
                <a:pathLst>
                  <a:path extrusionOk="0" h="12852" w="14678">
                    <a:moveTo>
                      <a:pt x="7341" y="0"/>
                    </a:moveTo>
                    <a:cubicBezTo>
                      <a:pt x="6278" y="0"/>
                      <a:pt x="5200" y="265"/>
                      <a:pt x="4204" y="822"/>
                    </a:cubicBezTo>
                    <a:cubicBezTo>
                      <a:pt x="1102" y="2556"/>
                      <a:pt x="1" y="6459"/>
                      <a:pt x="1735" y="9561"/>
                    </a:cubicBezTo>
                    <a:cubicBezTo>
                      <a:pt x="2913" y="11668"/>
                      <a:pt x="5090" y="12851"/>
                      <a:pt x="7338" y="12851"/>
                    </a:cubicBezTo>
                    <a:cubicBezTo>
                      <a:pt x="8401" y="12851"/>
                      <a:pt x="9479" y="12587"/>
                      <a:pt x="10475" y="12030"/>
                    </a:cubicBezTo>
                    <a:cubicBezTo>
                      <a:pt x="13577" y="10295"/>
                      <a:pt x="14678" y="6392"/>
                      <a:pt x="12943" y="3290"/>
                    </a:cubicBezTo>
                    <a:cubicBezTo>
                      <a:pt x="11766" y="1184"/>
                      <a:pt x="9588" y="0"/>
                      <a:pt x="7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4929846" y="4530167"/>
                <a:ext cx="489939" cy="429115"/>
              </a:xfrm>
              <a:custGeom>
                <a:rect b="b" l="l" r="r" t="t"/>
                <a:pathLst>
                  <a:path extrusionOk="0" h="9087" w="10375">
                    <a:moveTo>
                      <a:pt x="5189" y="1"/>
                    </a:moveTo>
                    <a:cubicBezTo>
                      <a:pt x="4437" y="1"/>
                      <a:pt x="3674" y="187"/>
                      <a:pt x="2969" y="582"/>
                    </a:cubicBezTo>
                    <a:cubicBezTo>
                      <a:pt x="801" y="1816"/>
                      <a:pt x="1" y="4585"/>
                      <a:pt x="1235" y="6753"/>
                    </a:cubicBezTo>
                    <a:cubicBezTo>
                      <a:pt x="2076" y="8253"/>
                      <a:pt x="3628" y="9087"/>
                      <a:pt x="5218" y="9087"/>
                    </a:cubicBezTo>
                    <a:cubicBezTo>
                      <a:pt x="5962" y="9087"/>
                      <a:pt x="6715" y="8904"/>
                      <a:pt x="7406" y="8521"/>
                    </a:cubicBezTo>
                    <a:cubicBezTo>
                      <a:pt x="9608" y="7287"/>
                      <a:pt x="10375" y="4518"/>
                      <a:pt x="9174" y="2317"/>
                    </a:cubicBezTo>
                    <a:cubicBezTo>
                      <a:pt x="8335" y="843"/>
                      <a:pt x="6786" y="1"/>
                      <a:pt x="51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5678120" y="4441668"/>
                <a:ext cx="691574" cy="606904"/>
              </a:xfrm>
              <a:custGeom>
                <a:rect b="b" l="l" r="r" t="t"/>
                <a:pathLst>
                  <a:path extrusionOk="0" h="12852" w="14645">
                    <a:moveTo>
                      <a:pt x="7314" y="0"/>
                    </a:moveTo>
                    <a:cubicBezTo>
                      <a:pt x="6248" y="0"/>
                      <a:pt x="5166" y="265"/>
                      <a:pt x="4170" y="822"/>
                    </a:cubicBezTo>
                    <a:cubicBezTo>
                      <a:pt x="1101" y="2556"/>
                      <a:pt x="0" y="6459"/>
                      <a:pt x="1735" y="9561"/>
                    </a:cubicBezTo>
                    <a:cubicBezTo>
                      <a:pt x="2890" y="11668"/>
                      <a:pt x="5075" y="12851"/>
                      <a:pt x="7330" y="12851"/>
                    </a:cubicBezTo>
                    <a:cubicBezTo>
                      <a:pt x="8397" y="12851"/>
                      <a:pt x="9479" y="12587"/>
                      <a:pt x="10474" y="12030"/>
                    </a:cubicBezTo>
                    <a:cubicBezTo>
                      <a:pt x="13543" y="10295"/>
                      <a:pt x="14644" y="6392"/>
                      <a:pt x="12910" y="3290"/>
                    </a:cubicBezTo>
                    <a:cubicBezTo>
                      <a:pt x="11754" y="1184"/>
                      <a:pt x="9569" y="0"/>
                      <a:pt x="7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778945" y="4530167"/>
                <a:ext cx="489933" cy="429111"/>
              </a:xfrm>
              <a:custGeom>
                <a:rect b="b" l="l" r="r" t="t"/>
                <a:pathLst>
                  <a:path extrusionOk="0" h="9087" w="10375">
                    <a:moveTo>
                      <a:pt x="5187" y="1"/>
                    </a:moveTo>
                    <a:cubicBezTo>
                      <a:pt x="4436" y="1"/>
                      <a:pt x="3674" y="187"/>
                      <a:pt x="2969" y="582"/>
                    </a:cubicBezTo>
                    <a:cubicBezTo>
                      <a:pt x="767" y="1816"/>
                      <a:pt x="0" y="4585"/>
                      <a:pt x="1234" y="6753"/>
                    </a:cubicBezTo>
                    <a:cubicBezTo>
                      <a:pt x="2052" y="8253"/>
                      <a:pt x="3598" y="9087"/>
                      <a:pt x="5196" y="9087"/>
                    </a:cubicBezTo>
                    <a:cubicBezTo>
                      <a:pt x="5944" y="9087"/>
                      <a:pt x="6703" y="8904"/>
                      <a:pt x="7405" y="8521"/>
                    </a:cubicBezTo>
                    <a:cubicBezTo>
                      <a:pt x="9607" y="7287"/>
                      <a:pt x="10374" y="4518"/>
                      <a:pt x="9140" y="2317"/>
                    </a:cubicBezTo>
                    <a:cubicBezTo>
                      <a:pt x="8324" y="843"/>
                      <a:pt x="6782" y="1"/>
                      <a:pt x="51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4947177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4947177" y="3321030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1" y="1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4909398" y="3264313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4641587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4720357" y="3321030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4641587" y="3264313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175603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5175603" y="3321030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5175603" y="3264313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404028" y="3376188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404028" y="3321030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404028" y="3264313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632407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632407" y="3321030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632407" y="3264313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151991" y="3209202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175603" y="3154044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5151991" y="3098933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404028" y="3209202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404028" y="3154044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404028" y="3098933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329980" y="3043774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656066" y="3209202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32407" y="3154044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656066" y="3098933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659230" y="3043774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632407" y="2988663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859274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5859274" y="3321030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5859274" y="3264313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6087700" y="3376188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6122363" y="3321030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6087700" y="3264313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5934881" y="3209202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5972708" y="3154044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5919108" y="3098933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8" name="Google Shape;958;p41"/>
            <p:cNvSpPr/>
            <p:nvPr/>
          </p:nvSpPr>
          <p:spPr>
            <a:xfrm>
              <a:off x="5539063" y="3958295"/>
              <a:ext cx="246355" cy="321857"/>
            </a:xfrm>
            <a:custGeom>
              <a:rect b="b" l="l" r="r" t="t"/>
              <a:pathLst>
                <a:path extrusionOk="0" h="36327" w="27821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"/>
          <p:cNvSpPr txBox="1"/>
          <p:nvPr>
            <p:ph type="title"/>
          </p:nvPr>
        </p:nvSpPr>
        <p:spPr>
          <a:xfrm>
            <a:off x="1950525" y="333988"/>
            <a:ext cx="41235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Sources</a:t>
            </a:r>
            <a:endParaRPr sz="5500"/>
          </a:p>
        </p:txBody>
      </p:sp>
      <p:sp>
        <p:nvSpPr>
          <p:cNvPr id="964" name="Google Shape;964;p42"/>
          <p:cNvSpPr txBox="1"/>
          <p:nvPr>
            <p:ph idx="1" type="body"/>
          </p:nvPr>
        </p:nvSpPr>
        <p:spPr>
          <a:xfrm>
            <a:off x="375775" y="1296925"/>
            <a:ext cx="37731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 u="sng">
                <a:solidFill>
                  <a:schemeClr val="hlink"/>
                </a:solidFill>
                <a:hlinkClick r:id="rId3"/>
              </a:rPr>
              <a:t>https://www.google.com/search?q=bitcoin&amp;tbm=isch&amp;ved=2ahUKEwis1bvgrLn9AhVPFmIAHQBxDmoQ2-cCegQIABAA&amp;oq=bitcoin&amp;gs_lcp=CgNpbWcQAzIECAAQQzIHCAAQsQMQQzIECAAQQzIHCAAQsQMQQzIICAAQgAQQsQMyBAgAEEMyBAgAEEMyBAgAEEMyCAgAEIAEELEDMgQIABBDOgUIABCABDoGCAAQBRAeOgkIABCABBAKEBhQ3QVY4hNgvxVoAnAAeACAAVWIAdoEkgECMTCYAQCgAQGqAQtnd3Mtd2l6LWltZ8ABAQ&amp;sclient=img&amp;ei=f4v-Y-yZEc-siLMPgOK50AY&amp;bih=720&amp;biw=754&amp;rlz=1C5CHFA_enUS988US988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 u="sng">
                <a:solidFill>
                  <a:schemeClr val="hlink"/>
                </a:solidFill>
                <a:hlinkClick r:id="rId4"/>
              </a:rPr>
              <a:t>https://www.easypeasyfinance.com/bitcoin-for-kids-and-beginners/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965" name="Google Shape;96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525" y="548650"/>
            <a:ext cx="2781250" cy="4174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6" name="Google Shape;966;p42"/>
          <p:cNvGrpSpPr/>
          <p:nvPr/>
        </p:nvGrpSpPr>
        <p:grpSpPr>
          <a:xfrm>
            <a:off x="4971638" y="2191152"/>
            <a:ext cx="542964" cy="465786"/>
            <a:chOff x="4971638" y="2191152"/>
            <a:chExt cx="542964" cy="465786"/>
          </a:xfrm>
        </p:grpSpPr>
        <p:sp>
          <p:nvSpPr>
            <p:cNvPr id="967" name="Google Shape;967;p42"/>
            <p:cNvSpPr/>
            <p:nvPr/>
          </p:nvSpPr>
          <p:spPr>
            <a:xfrm>
              <a:off x="4971638" y="21911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5358446" y="24762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42"/>
          <p:cNvGrpSpPr/>
          <p:nvPr/>
        </p:nvGrpSpPr>
        <p:grpSpPr>
          <a:xfrm>
            <a:off x="4405118" y="2875397"/>
            <a:ext cx="2514214" cy="2172998"/>
            <a:chOff x="4405118" y="2875397"/>
            <a:chExt cx="2514214" cy="2172998"/>
          </a:xfrm>
        </p:grpSpPr>
        <p:grpSp>
          <p:nvGrpSpPr>
            <p:cNvPr id="970" name="Google Shape;970;p42"/>
            <p:cNvGrpSpPr/>
            <p:nvPr/>
          </p:nvGrpSpPr>
          <p:grpSpPr>
            <a:xfrm>
              <a:off x="4405118" y="2875397"/>
              <a:ext cx="2514214" cy="2172998"/>
              <a:chOff x="4405274" y="2988663"/>
              <a:chExt cx="2383367" cy="2059909"/>
            </a:xfrm>
          </p:grpSpPr>
          <p:sp>
            <p:nvSpPr>
              <p:cNvPr id="971" name="Google Shape;971;p42"/>
              <p:cNvSpPr/>
              <p:nvPr/>
            </p:nvSpPr>
            <p:spPr>
              <a:xfrm>
                <a:off x="4602201" y="3700668"/>
                <a:ext cx="1986367" cy="1044420"/>
              </a:xfrm>
              <a:custGeom>
                <a:rect b="b" l="l" r="r" t="t"/>
                <a:pathLst>
                  <a:path extrusionOk="0" h="22117" w="42064">
                    <a:moveTo>
                      <a:pt x="0" y="1"/>
                    </a:moveTo>
                    <a:lnTo>
                      <a:pt x="5638" y="22117"/>
                    </a:lnTo>
                    <a:lnTo>
                      <a:pt x="36460" y="22117"/>
                    </a:lnTo>
                    <a:lnTo>
                      <a:pt x="420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2"/>
              <p:cNvSpPr/>
              <p:nvPr/>
            </p:nvSpPr>
            <p:spPr>
              <a:xfrm>
                <a:off x="4405274" y="3432905"/>
                <a:ext cx="2383367" cy="315069"/>
              </a:xfrm>
              <a:custGeom>
                <a:rect b="b" l="l" r="r" t="t"/>
                <a:pathLst>
                  <a:path extrusionOk="0" h="6672" w="50471">
                    <a:moveTo>
                      <a:pt x="3336" y="0"/>
                    </a:moveTo>
                    <a:cubicBezTo>
                      <a:pt x="1502" y="0"/>
                      <a:pt x="1" y="1501"/>
                      <a:pt x="1" y="3336"/>
                    </a:cubicBezTo>
                    <a:cubicBezTo>
                      <a:pt x="1" y="5137"/>
                      <a:pt x="1502" y="6672"/>
                      <a:pt x="3336" y="6672"/>
                    </a:cubicBezTo>
                    <a:lnTo>
                      <a:pt x="47101" y="6672"/>
                    </a:lnTo>
                    <a:cubicBezTo>
                      <a:pt x="48969" y="6672"/>
                      <a:pt x="50403" y="5137"/>
                      <a:pt x="50470" y="3336"/>
                    </a:cubicBezTo>
                    <a:cubicBezTo>
                      <a:pt x="50470" y="1501"/>
                      <a:pt x="48969" y="0"/>
                      <a:pt x="47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5353593" y="3916484"/>
                <a:ext cx="485211" cy="483653"/>
              </a:xfrm>
              <a:custGeom>
                <a:rect b="b" l="l" r="r" t="t"/>
                <a:pathLst>
                  <a:path extrusionOk="0" h="10242" w="10275">
                    <a:moveTo>
                      <a:pt x="5138" y="1"/>
                    </a:moveTo>
                    <a:cubicBezTo>
                      <a:pt x="2302" y="1"/>
                      <a:pt x="1" y="2302"/>
                      <a:pt x="1" y="5138"/>
                    </a:cubicBezTo>
                    <a:cubicBezTo>
                      <a:pt x="1" y="7973"/>
                      <a:pt x="2302" y="10241"/>
                      <a:pt x="5138" y="10241"/>
                    </a:cubicBezTo>
                    <a:cubicBezTo>
                      <a:pt x="7973" y="10241"/>
                      <a:pt x="10275" y="7973"/>
                      <a:pt x="10275" y="5138"/>
                    </a:cubicBezTo>
                    <a:cubicBezTo>
                      <a:pt x="10275" y="2302"/>
                      <a:pt x="7973" y="1"/>
                      <a:pt x="5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2"/>
              <p:cNvSpPr/>
              <p:nvPr/>
            </p:nvSpPr>
            <p:spPr>
              <a:xfrm>
                <a:off x="4829021" y="4441668"/>
                <a:ext cx="693132" cy="606904"/>
              </a:xfrm>
              <a:custGeom>
                <a:rect b="b" l="l" r="r" t="t"/>
                <a:pathLst>
                  <a:path extrusionOk="0" h="12852" w="14678">
                    <a:moveTo>
                      <a:pt x="7341" y="0"/>
                    </a:moveTo>
                    <a:cubicBezTo>
                      <a:pt x="6278" y="0"/>
                      <a:pt x="5200" y="265"/>
                      <a:pt x="4204" y="822"/>
                    </a:cubicBezTo>
                    <a:cubicBezTo>
                      <a:pt x="1102" y="2556"/>
                      <a:pt x="1" y="6459"/>
                      <a:pt x="1735" y="9561"/>
                    </a:cubicBezTo>
                    <a:cubicBezTo>
                      <a:pt x="2913" y="11668"/>
                      <a:pt x="5090" y="12851"/>
                      <a:pt x="7338" y="12851"/>
                    </a:cubicBezTo>
                    <a:cubicBezTo>
                      <a:pt x="8401" y="12851"/>
                      <a:pt x="9479" y="12587"/>
                      <a:pt x="10475" y="12030"/>
                    </a:cubicBezTo>
                    <a:cubicBezTo>
                      <a:pt x="13577" y="10295"/>
                      <a:pt x="14678" y="6392"/>
                      <a:pt x="12943" y="3290"/>
                    </a:cubicBezTo>
                    <a:cubicBezTo>
                      <a:pt x="11766" y="1184"/>
                      <a:pt x="9588" y="0"/>
                      <a:pt x="7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2"/>
              <p:cNvSpPr/>
              <p:nvPr/>
            </p:nvSpPr>
            <p:spPr>
              <a:xfrm>
                <a:off x="4929846" y="4530167"/>
                <a:ext cx="489933" cy="429111"/>
              </a:xfrm>
              <a:custGeom>
                <a:rect b="b" l="l" r="r" t="t"/>
                <a:pathLst>
                  <a:path extrusionOk="0" h="9087" w="10375">
                    <a:moveTo>
                      <a:pt x="5189" y="1"/>
                    </a:moveTo>
                    <a:cubicBezTo>
                      <a:pt x="4437" y="1"/>
                      <a:pt x="3674" y="187"/>
                      <a:pt x="2969" y="582"/>
                    </a:cubicBezTo>
                    <a:cubicBezTo>
                      <a:pt x="801" y="1816"/>
                      <a:pt x="1" y="4585"/>
                      <a:pt x="1235" y="6753"/>
                    </a:cubicBezTo>
                    <a:cubicBezTo>
                      <a:pt x="2076" y="8253"/>
                      <a:pt x="3628" y="9087"/>
                      <a:pt x="5218" y="9087"/>
                    </a:cubicBezTo>
                    <a:cubicBezTo>
                      <a:pt x="5962" y="9087"/>
                      <a:pt x="6715" y="8904"/>
                      <a:pt x="7406" y="8521"/>
                    </a:cubicBezTo>
                    <a:cubicBezTo>
                      <a:pt x="9608" y="7287"/>
                      <a:pt x="10375" y="4518"/>
                      <a:pt x="9174" y="2317"/>
                    </a:cubicBezTo>
                    <a:cubicBezTo>
                      <a:pt x="8335" y="843"/>
                      <a:pt x="6786" y="1"/>
                      <a:pt x="51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5678120" y="4441668"/>
                <a:ext cx="691574" cy="606904"/>
              </a:xfrm>
              <a:custGeom>
                <a:rect b="b" l="l" r="r" t="t"/>
                <a:pathLst>
                  <a:path extrusionOk="0" h="12852" w="14645">
                    <a:moveTo>
                      <a:pt x="7314" y="0"/>
                    </a:moveTo>
                    <a:cubicBezTo>
                      <a:pt x="6248" y="0"/>
                      <a:pt x="5166" y="265"/>
                      <a:pt x="4170" y="822"/>
                    </a:cubicBezTo>
                    <a:cubicBezTo>
                      <a:pt x="1101" y="2556"/>
                      <a:pt x="0" y="6459"/>
                      <a:pt x="1735" y="9561"/>
                    </a:cubicBezTo>
                    <a:cubicBezTo>
                      <a:pt x="2890" y="11668"/>
                      <a:pt x="5075" y="12851"/>
                      <a:pt x="7330" y="12851"/>
                    </a:cubicBezTo>
                    <a:cubicBezTo>
                      <a:pt x="8397" y="12851"/>
                      <a:pt x="9479" y="12587"/>
                      <a:pt x="10474" y="12030"/>
                    </a:cubicBezTo>
                    <a:cubicBezTo>
                      <a:pt x="13543" y="10295"/>
                      <a:pt x="14644" y="6392"/>
                      <a:pt x="12910" y="3290"/>
                    </a:cubicBezTo>
                    <a:cubicBezTo>
                      <a:pt x="11754" y="1184"/>
                      <a:pt x="9569" y="0"/>
                      <a:pt x="7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2"/>
              <p:cNvSpPr/>
              <p:nvPr/>
            </p:nvSpPr>
            <p:spPr>
              <a:xfrm>
                <a:off x="5778945" y="4530167"/>
                <a:ext cx="489933" cy="429111"/>
              </a:xfrm>
              <a:custGeom>
                <a:rect b="b" l="l" r="r" t="t"/>
                <a:pathLst>
                  <a:path extrusionOk="0" h="9087" w="10375">
                    <a:moveTo>
                      <a:pt x="5187" y="1"/>
                    </a:moveTo>
                    <a:cubicBezTo>
                      <a:pt x="4436" y="1"/>
                      <a:pt x="3674" y="187"/>
                      <a:pt x="2969" y="582"/>
                    </a:cubicBezTo>
                    <a:cubicBezTo>
                      <a:pt x="767" y="1816"/>
                      <a:pt x="0" y="4585"/>
                      <a:pt x="1234" y="6753"/>
                    </a:cubicBezTo>
                    <a:cubicBezTo>
                      <a:pt x="2052" y="8253"/>
                      <a:pt x="3598" y="9087"/>
                      <a:pt x="5196" y="9087"/>
                    </a:cubicBezTo>
                    <a:cubicBezTo>
                      <a:pt x="5944" y="9087"/>
                      <a:pt x="6703" y="8904"/>
                      <a:pt x="7405" y="8521"/>
                    </a:cubicBezTo>
                    <a:cubicBezTo>
                      <a:pt x="9607" y="7287"/>
                      <a:pt x="10374" y="4518"/>
                      <a:pt x="9140" y="2317"/>
                    </a:cubicBezTo>
                    <a:cubicBezTo>
                      <a:pt x="8324" y="843"/>
                      <a:pt x="6782" y="1"/>
                      <a:pt x="51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2"/>
              <p:cNvSpPr/>
              <p:nvPr/>
            </p:nvSpPr>
            <p:spPr>
              <a:xfrm>
                <a:off x="4947177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>
                <a:off x="4947177" y="3321030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1" y="1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2"/>
              <p:cNvSpPr/>
              <p:nvPr/>
            </p:nvSpPr>
            <p:spPr>
              <a:xfrm>
                <a:off x="4909398" y="3264313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2"/>
              <p:cNvSpPr/>
              <p:nvPr/>
            </p:nvSpPr>
            <p:spPr>
              <a:xfrm>
                <a:off x="4641587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2"/>
              <p:cNvSpPr/>
              <p:nvPr/>
            </p:nvSpPr>
            <p:spPr>
              <a:xfrm>
                <a:off x="4720357" y="3321030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2"/>
              <p:cNvSpPr/>
              <p:nvPr/>
            </p:nvSpPr>
            <p:spPr>
              <a:xfrm>
                <a:off x="4641587" y="3264313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5175603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5175603" y="3321030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2"/>
              <p:cNvSpPr/>
              <p:nvPr/>
            </p:nvSpPr>
            <p:spPr>
              <a:xfrm>
                <a:off x="5175603" y="3264313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5404028" y="3376188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5404028" y="3321030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2"/>
              <p:cNvSpPr/>
              <p:nvPr/>
            </p:nvSpPr>
            <p:spPr>
              <a:xfrm>
                <a:off x="5404028" y="3264313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5632407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2"/>
              <p:cNvSpPr/>
              <p:nvPr/>
            </p:nvSpPr>
            <p:spPr>
              <a:xfrm>
                <a:off x="5632407" y="3321030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2"/>
              <p:cNvSpPr/>
              <p:nvPr/>
            </p:nvSpPr>
            <p:spPr>
              <a:xfrm>
                <a:off x="5632407" y="3264313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2"/>
              <p:cNvSpPr/>
              <p:nvPr/>
            </p:nvSpPr>
            <p:spPr>
              <a:xfrm>
                <a:off x="5151991" y="3209202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2"/>
              <p:cNvSpPr/>
              <p:nvPr/>
            </p:nvSpPr>
            <p:spPr>
              <a:xfrm>
                <a:off x="5175603" y="3154044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2"/>
              <p:cNvSpPr/>
              <p:nvPr/>
            </p:nvSpPr>
            <p:spPr>
              <a:xfrm>
                <a:off x="5151991" y="3098933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2"/>
              <p:cNvSpPr/>
              <p:nvPr/>
            </p:nvSpPr>
            <p:spPr>
              <a:xfrm>
                <a:off x="5404028" y="3209202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2"/>
              <p:cNvSpPr/>
              <p:nvPr/>
            </p:nvSpPr>
            <p:spPr>
              <a:xfrm>
                <a:off x="5404028" y="3154044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5404028" y="3098933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2"/>
              <p:cNvSpPr/>
              <p:nvPr/>
            </p:nvSpPr>
            <p:spPr>
              <a:xfrm>
                <a:off x="5329980" y="3043774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2"/>
              <p:cNvSpPr/>
              <p:nvPr/>
            </p:nvSpPr>
            <p:spPr>
              <a:xfrm>
                <a:off x="5656066" y="3209202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2"/>
              <p:cNvSpPr/>
              <p:nvPr/>
            </p:nvSpPr>
            <p:spPr>
              <a:xfrm>
                <a:off x="5632407" y="3154044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5656066" y="3098933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2"/>
              <p:cNvSpPr/>
              <p:nvPr/>
            </p:nvSpPr>
            <p:spPr>
              <a:xfrm>
                <a:off x="5659230" y="3043774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5632407" y="2988663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5859274" y="3376188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5859274" y="3321030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5859274" y="3264313"/>
                <a:ext cx="228462" cy="55203"/>
              </a:xfrm>
              <a:custGeom>
                <a:rect b="b" l="l" r="r" t="t"/>
                <a:pathLst>
                  <a:path extrusionOk="0" h="1169" w="4838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6087700" y="3376188"/>
                <a:ext cx="228415" cy="55156"/>
              </a:xfrm>
              <a:custGeom>
                <a:rect b="b" l="l" r="r" t="t"/>
                <a:pathLst>
                  <a:path extrusionOk="0" h="1168" w="4837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6122363" y="3321030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6087700" y="3264313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5934881" y="3209202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5972708" y="3154044"/>
                <a:ext cx="228415" cy="55203"/>
              </a:xfrm>
              <a:custGeom>
                <a:rect b="b" l="l" r="r" t="t"/>
                <a:pathLst>
                  <a:path extrusionOk="0" h="1169" w="4837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5919108" y="3098933"/>
                <a:ext cx="228462" cy="55156"/>
              </a:xfrm>
              <a:custGeom>
                <a:rect b="b" l="l" r="r" t="t"/>
                <a:pathLst>
                  <a:path extrusionOk="0" h="1168" w="4838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4" name="Google Shape;1014;p42"/>
            <p:cNvSpPr/>
            <p:nvPr/>
          </p:nvSpPr>
          <p:spPr>
            <a:xfrm>
              <a:off x="5539063" y="3958295"/>
              <a:ext cx="246355" cy="321857"/>
            </a:xfrm>
            <a:custGeom>
              <a:rect b="b" l="l" r="r" t="t"/>
              <a:pathLst>
                <a:path extrusionOk="0" h="36327" w="27821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yptocurrency Today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39B0D1"/>
      </a:lt2>
      <a:accent1>
        <a:srgbClr val="66B888"/>
      </a:accent1>
      <a:accent2>
        <a:srgbClr val="FE98B0"/>
      </a:accent2>
      <a:accent3>
        <a:srgbClr val="383838"/>
      </a:accent3>
      <a:accent4>
        <a:srgbClr val="D7A350"/>
      </a:accent4>
      <a:accent5>
        <a:srgbClr val="E8B15A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