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9"/>
  </p:notesMasterIdLst>
  <p:handoutMasterIdLst>
    <p:handoutMasterId r:id="rId2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0FC5A175-3ADE-41AA-A621-B092D64D5435}">
          <p14:sldIdLst>
            <p14:sldId id="256"/>
            <p14:sldId id="257"/>
            <p14:sldId id="258"/>
            <p14:sldId id="259"/>
            <p14:sldId id="260"/>
            <p14:sldId id="261"/>
            <p14:sldId id="262"/>
            <p14:sldId id="263"/>
            <p14:sldId id="264"/>
            <p14:sldId id="265"/>
            <p14:sldId id="266"/>
            <p14:sldId id="267"/>
            <p14:sldId id="268"/>
            <p14:sldId id="271"/>
            <p14:sldId id="269"/>
            <p14:sldId id="272"/>
          </p14:sldIdLst>
        </p14:section>
      </p14:sectionLst>
    </p:ext>
    <p:ext uri="{EFAFB233-063F-42B5-8137-9DF3F51BA10A}">
      <p15:sldGuideLst xmlns:p15="http://schemas.microsoft.com/office/powerpoint/2012/main">
        <p15:guide id="1" orient="horz" pos="284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A5A"/>
    <a:srgbClr val="FE0002"/>
    <a:srgbClr val="0A4646"/>
    <a:srgbClr val="FF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5" autoAdjust="0"/>
    <p:restoredTop sz="94660"/>
  </p:normalViewPr>
  <p:slideViewPr>
    <p:cSldViewPr snapToGrid="0">
      <p:cViewPr varScale="1">
        <p:scale>
          <a:sx n="111" d="100"/>
          <a:sy n="111" d="100"/>
        </p:scale>
        <p:origin x="2238" y="102"/>
      </p:cViewPr>
      <p:guideLst>
        <p:guide orient="horz" pos="2840"/>
        <p:guide pos="3863"/>
      </p:guideLst>
    </p:cSldViewPr>
  </p:slideViewPr>
  <p:notesTextViewPr>
    <p:cViewPr>
      <p:scale>
        <a:sx n="3" d="2"/>
        <a:sy n="3" d="2"/>
      </p:scale>
      <p:origin x="0" y="0"/>
    </p:cViewPr>
  </p:notesTextViewPr>
  <p:notesViewPr>
    <p:cSldViewPr snapToGrid="0" showGuides="1">
      <p:cViewPr varScale="1">
        <p:scale>
          <a:sx n="84" d="100"/>
          <a:sy n="84" d="100"/>
        </p:scale>
        <p:origin x="489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1DB911-628F-42A1-8C64-8C2CB95E9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F7E346-0296-4632-8492-5762E910FD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81EBC7-CB38-4924-8DE1-309418BC000E}" type="datetimeFigureOut">
              <a:rPr lang="en-US" smtClean="0"/>
              <a:t>1/22/2020</a:t>
            </a:fld>
            <a:endParaRPr lang="en-US"/>
          </a:p>
        </p:txBody>
      </p:sp>
      <p:sp>
        <p:nvSpPr>
          <p:cNvPr id="4" name="Footer Placeholder 3">
            <a:extLst>
              <a:ext uri="{FF2B5EF4-FFF2-40B4-BE49-F238E27FC236}">
                <a16:creationId xmlns:a16="http://schemas.microsoft.com/office/drawing/2014/main" id="{9C23F37F-70AF-474B-9E21-29277E3426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6368E4-E168-475C-B002-26BA0C3D6B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45CE1B-EEAB-415D-9F7C-DCF5BC7F08FF}" type="slidenum">
              <a:rPr lang="en-US" smtClean="0"/>
              <a:t>‹#›</a:t>
            </a:fld>
            <a:endParaRPr lang="en-US"/>
          </a:p>
        </p:txBody>
      </p:sp>
    </p:spTree>
    <p:extLst>
      <p:ext uri="{BB962C8B-B14F-4D97-AF65-F5344CB8AC3E}">
        <p14:creationId xmlns:p14="http://schemas.microsoft.com/office/powerpoint/2010/main" val="5263420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DDEB0-B030-4B93-828E-484F5FD06683}"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868EF-41A2-49DC-876C-B82122F283B0}" type="slidenum">
              <a:rPr lang="en-US" smtClean="0"/>
              <a:t>‹#›</a:t>
            </a:fld>
            <a:endParaRPr lang="en-US"/>
          </a:p>
        </p:txBody>
      </p:sp>
    </p:spTree>
    <p:extLst>
      <p:ext uri="{BB962C8B-B14F-4D97-AF65-F5344CB8AC3E}">
        <p14:creationId xmlns:p14="http://schemas.microsoft.com/office/powerpoint/2010/main" val="1916807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Picture with Caption m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3" name="Picture Placeholder 2"/>
          <p:cNvSpPr>
            <a:spLocks noGrp="1"/>
          </p:cNvSpPr>
          <p:nvPr>
            <p:ph type="pic" idx="1"/>
          </p:nvPr>
        </p:nvSpPr>
        <p:spPr>
          <a:xfrm>
            <a:off x="6120000" y="1800000"/>
            <a:ext cx="5036321" cy="350822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8207299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055687" y="5943599"/>
            <a:ext cx="3033045"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18805405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over">
    <p:bg>
      <p:bgPr>
        <a:solidFill>
          <a:srgbClr val="C80A5A"/>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16000" y="2349000"/>
            <a:ext cx="2160000" cy="2160000"/>
          </a:xfrm>
          <a:prstGeom prst="rect">
            <a:avLst/>
          </a:prstGeom>
        </p:spPr>
      </p:pic>
    </p:spTree>
    <p:extLst>
      <p:ext uri="{BB962C8B-B14F-4D97-AF65-F5344CB8AC3E}">
        <p14:creationId xmlns:p14="http://schemas.microsoft.com/office/powerpoint/2010/main" val="3465677898"/>
      </p:ext>
    </p:extLst>
  </p:cSld>
  <p:clrMapOvr>
    <a:masterClrMapping/>
  </p:clrMapOvr>
  <p:transition spd="slow">
    <p:cover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Jibres Color">
    <p:bg>
      <p:bgPr>
        <a:solidFill>
          <a:srgbClr val="C80A5A"/>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2FFE8498-CFF3-46D2-9E86-161E12208EE6}"/>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6799" y="5223600"/>
            <a:ext cx="2160000" cy="734400"/>
          </a:xfrm>
          <a:prstGeom prst="rect">
            <a:avLst/>
          </a:prstGeom>
        </p:spPr>
      </p:pic>
    </p:spTree>
    <p:extLst>
      <p:ext uri="{BB962C8B-B14F-4D97-AF65-F5344CB8AC3E}">
        <p14:creationId xmlns:p14="http://schemas.microsoft.com/office/powerpoint/2010/main" val="3095672771"/>
      </p:ext>
    </p:extLst>
  </p:cSld>
  <p:clrMapOvr>
    <a:masterClrMapping/>
  </p:clrMapOvr>
  <p:transition spd="slow">
    <p:cover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Jibres Color">
    <p:bg>
      <p:bgPr>
        <a:solidFill>
          <a:srgbClr val="C80A5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472E66-1BAB-477F-A163-8F17CA59BD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8767" b="12324"/>
          <a:stretch/>
        </p:blipFill>
        <p:spPr>
          <a:xfrm>
            <a:off x="0" y="1"/>
            <a:ext cx="12192000" cy="6858000"/>
          </a:xfrm>
          <a:prstGeom prst="rect">
            <a:avLst/>
          </a:prstGeom>
        </p:spPr>
      </p:pic>
    </p:spTree>
    <p:extLst>
      <p:ext uri="{BB962C8B-B14F-4D97-AF65-F5344CB8AC3E}">
        <p14:creationId xmlns:p14="http://schemas.microsoft.com/office/powerpoint/2010/main" val="1335319802"/>
      </p:ext>
    </p:extLst>
  </p:cSld>
  <p:clrMapOvr>
    <a:masterClrMapping/>
  </p:clrMapOvr>
  <p:transition spd="slow">
    <p:cover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Jibres Colo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472E66-1BAB-477F-A163-8F17CA59BD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8767" r="62262" b="12324"/>
          <a:stretch/>
        </p:blipFill>
        <p:spPr>
          <a:xfrm flipH="1">
            <a:off x="7590970" y="1"/>
            <a:ext cx="4601029" cy="6858000"/>
          </a:xfrm>
          <a:prstGeom prst="rect">
            <a:avLst/>
          </a:prstGeom>
        </p:spPr>
      </p:pic>
      <p:pic>
        <p:nvPicPr>
          <p:cNvPr id="4" name="Picture 5">
            <a:extLst>
              <a:ext uri="{FF2B5EF4-FFF2-40B4-BE49-F238E27FC236}">
                <a16:creationId xmlns:a16="http://schemas.microsoft.com/office/drawing/2014/main" id="{3C36F615-9D50-47CE-AF13-6FFF7BD860C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596233" y="525804"/>
            <a:ext cx="5400000" cy="5400000"/>
          </a:xfrm>
          <a:prstGeom prst="rect">
            <a:avLst/>
          </a:prstGeom>
        </p:spPr>
      </p:pic>
    </p:spTree>
    <p:extLst>
      <p:ext uri="{BB962C8B-B14F-4D97-AF65-F5344CB8AC3E}">
        <p14:creationId xmlns:p14="http://schemas.microsoft.com/office/powerpoint/2010/main" val="1081835856"/>
      </p:ext>
    </p:extLst>
  </p:cSld>
  <p:clrMapOvr>
    <a:masterClrMapping/>
  </p:clrMapOvr>
  <p:transition spd="slow">
    <p:cover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raw-rules">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211C72-8CC1-4869-B374-B2700DB0B85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6128" b="11152"/>
          <a:stretch/>
        </p:blipFill>
        <p:spPr>
          <a:xfrm>
            <a:off x="0" y="0"/>
            <a:ext cx="12192000" cy="6858000"/>
          </a:xfrm>
          <a:prstGeom prst="rect">
            <a:avLst/>
          </a:prstGeom>
        </p:spPr>
      </p:pic>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396000" y="729000"/>
            <a:ext cx="5400000" cy="5400000"/>
          </a:xfrm>
          <a:prstGeom prst="rect">
            <a:avLst/>
          </a:prstGeom>
        </p:spPr>
      </p:pic>
    </p:spTree>
    <p:extLst>
      <p:ext uri="{BB962C8B-B14F-4D97-AF65-F5344CB8AC3E}">
        <p14:creationId xmlns:p14="http://schemas.microsoft.com/office/powerpoint/2010/main" val="26526340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tx1"/>
                </a:solidFill>
                <a:latin typeface="Acre Medium" panose="00000600000000000000" pitchFamily="50" charset="0"/>
              </a:rPr>
              <a:t>Brand Style Guide</a:t>
            </a:r>
            <a:endParaRPr lang="fa-IR" sz="7200" b="0" dirty="0">
              <a:ln w="38100">
                <a:noFill/>
              </a:ln>
              <a:solidFill>
                <a:schemeClr val="tx1"/>
              </a:solidFill>
              <a:latin typeface="Acre Medium" panose="00000600000000000000" pitchFamily="50" charset="0"/>
            </a:endParaRPr>
          </a:p>
        </p:txBody>
      </p:sp>
    </p:spTree>
    <p:extLst>
      <p:ext uri="{BB962C8B-B14F-4D97-AF65-F5344CB8AC3E}">
        <p14:creationId xmlns:p14="http://schemas.microsoft.com/office/powerpoint/2010/main" val="2513775767"/>
      </p:ext>
    </p:extLst>
  </p:cSld>
  <p:clrMapOvr>
    <a:masterClrMapping/>
  </p:clrMapOvr>
  <p:transition spd="slow">
    <p:push dir="u"/>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 red">
    <p:bg>
      <p:bgPr>
        <a:solidFill>
          <a:srgbClr val="C80A5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219342-DDBB-4D65-841A-201688492A5A}"/>
              </a:ext>
            </a:extLst>
          </p:cNvPr>
          <p:cNvSpPr txBox="1"/>
          <p:nvPr userDrawn="1"/>
        </p:nvSpPr>
        <p:spPr>
          <a:xfrm>
            <a:off x="1055688" y="2487002"/>
            <a:ext cx="10080624" cy="1200329"/>
          </a:xfrm>
          <a:prstGeom prst="rect">
            <a:avLst/>
          </a:prstGeom>
          <a:noFill/>
        </p:spPr>
        <p:txBody>
          <a:bodyPr wrap="square" rtlCol="1">
            <a:spAutoFit/>
          </a:bodyPr>
          <a:lstStyle/>
          <a:p>
            <a:pPr algn="ctr"/>
            <a:r>
              <a:rPr lang="en-US" sz="7200" b="0" dirty="0">
                <a:ln w="38100">
                  <a:noFill/>
                </a:ln>
                <a:solidFill>
                  <a:schemeClr val="bg1"/>
                </a:solidFill>
                <a:latin typeface="Acre Medium" panose="00000600000000000000" pitchFamily="50" charset="0"/>
              </a:rPr>
              <a:t>Brand Style Guide</a:t>
            </a:r>
            <a:endParaRPr lang="fa-IR" sz="7200" b="0" dirty="0">
              <a:ln w="38100">
                <a:noFill/>
              </a:ln>
              <a:solidFill>
                <a:schemeClr val="bg1"/>
              </a:solidFill>
              <a:latin typeface="Acre Medium" panose="00000600000000000000" pitchFamily="50" charset="0"/>
            </a:endParaRPr>
          </a:p>
        </p:txBody>
      </p:sp>
    </p:spTree>
    <p:extLst>
      <p:ext uri="{BB962C8B-B14F-4D97-AF65-F5344CB8AC3E}">
        <p14:creationId xmlns:p14="http://schemas.microsoft.com/office/powerpoint/2010/main" val="1920859690"/>
      </p:ext>
    </p:extLst>
  </p:cSld>
  <p:clrMapOvr>
    <a:masterClrMapping/>
  </p:clrMapOvr>
  <p:transition spd="slow">
    <p:push dir="u"/>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05557" y="2139593"/>
            <a:ext cx="5040000" cy="2172414"/>
          </a:xfrm>
          <a:prstGeom prst="rect">
            <a:avLst/>
          </a:prstGeom>
        </p:spPr>
      </p:pic>
    </p:spTree>
    <p:extLst>
      <p:ext uri="{BB962C8B-B14F-4D97-AF65-F5344CB8AC3E}">
        <p14:creationId xmlns:p14="http://schemas.microsoft.com/office/powerpoint/2010/main" val="1016542852"/>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838219" y="1440000"/>
            <a:ext cx="3240000" cy="3069474"/>
          </a:xfrm>
          <a:prstGeom prst="rect">
            <a:avLst/>
          </a:prstGeom>
        </p:spPr>
      </p:pic>
    </p:spTree>
    <p:extLst>
      <p:ext uri="{BB962C8B-B14F-4D97-AF65-F5344CB8AC3E}">
        <p14:creationId xmlns:p14="http://schemas.microsoft.com/office/powerpoint/2010/main" val="2303007461"/>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JibresLogo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0000" y="1296000"/>
            <a:ext cx="2880000" cy="720000"/>
          </a:xfrm>
        </p:spPr>
        <p:txBody>
          <a:bodyPr anchor="b">
            <a:noAutofit/>
          </a:bodyPr>
          <a:lstStyle>
            <a:lvl1pPr>
              <a:defRPr sz="2000" b="0"/>
            </a:lvl1pPr>
          </a:lstStyle>
          <a:p>
            <a:r>
              <a:rPr lang="en-US" dirty="0"/>
              <a:t>CLICK TO EDIT MASTER TITLE STYLE</a:t>
            </a:r>
          </a:p>
        </p:txBody>
      </p:sp>
      <p:sp>
        <p:nvSpPr>
          <p:cNvPr id="4" name="Text Placeholder 3"/>
          <p:cNvSpPr>
            <a:spLocks noGrp="1"/>
          </p:cNvSpPr>
          <p:nvPr>
            <p:ph type="body" sz="half" idx="2"/>
          </p:nvPr>
        </p:nvSpPr>
        <p:spPr>
          <a:xfrm>
            <a:off x="1080000" y="2232000"/>
            <a:ext cx="2880000" cy="2520000"/>
          </a:xfrm>
        </p:spPr>
        <p:txBody>
          <a:bodyPr>
            <a:normAutofit/>
          </a:bodyPr>
          <a:lstStyle>
            <a:lvl1pPr marL="0" indent="0">
              <a:lnSpc>
                <a:spcPct val="150000"/>
              </a:lnSpc>
              <a:spcAft>
                <a:spcPts val="1000"/>
              </a:spcAft>
              <a:buNone/>
              <a:defRPr sz="1200">
                <a:latin typeface="IRANSans Light" panose="020B0506030804020204" pitchFamily="34" charset="-78"/>
                <a:cs typeface="IRANSans Light" panose="020B0506030804020204" pitchFamily="34" charset="-7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a:xfrm>
            <a:off x="8868064" y="5937599"/>
            <a:ext cx="2268249" cy="365125"/>
          </a:xfrm>
        </p:spPr>
        <p:txBody>
          <a:bodyPr/>
          <a:lstStyle/>
          <a:p>
            <a:fld id="{6B8230D4-A52F-48C3-88BB-7CF0A26BA1C5}" type="slidenum">
              <a:rPr lang="en-US" smtClean="0"/>
              <a:t>‹#›</a:t>
            </a:fld>
            <a:endParaRPr lang="en-US"/>
          </a:p>
        </p:txBody>
      </p:sp>
      <p:pic>
        <p:nvPicPr>
          <p:cNvPr id="6" name="Graphic 5">
            <a:extLst>
              <a:ext uri="{FF2B5EF4-FFF2-40B4-BE49-F238E27FC236}">
                <a16:creationId xmlns:a16="http://schemas.microsoft.com/office/drawing/2014/main" id="{DC583769-5A49-4908-AABC-4063C901E85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95185" y="1722300"/>
            <a:ext cx="2880000" cy="2880000"/>
          </a:xfrm>
          <a:prstGeom prst="rect">
            <a:avLst/>
          </a:prstGeom>
        </p:spPr>
      </p:pic>
    </p:spTree>
    <p:extLst>
      <p:ext uri="{BB962C8B-B14F-4D97-AF65-F5344CB8AC3E}">
        <p14:creationId xmlns:p14="http://schemas.microsoft.com/office/powerpoint/2010/main" val="3127470596"/>
      </p:ext>
    </p:extLst>
  </p:cSld>
  <p:clrMapOvr>
    <a:masterClrMapping/>
  </p:clrMapOvr>
  <p:transition spd="slow">
    <p:push dir="u"/>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44351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34660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2816712535"/>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dirty="0"/>
          </a:p>
        </p:txBody>
      </p:sp>
    </p:spTree>
    <p:extLst>
      <p:ext uri="{BB962C8B-B14F-4D97-AF65-F5344CB8AC3E}">
        <p14:creationId xmlns:p14="http://schemas.microsoft.com/office/powerpoint/2010/main" val="191531367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055687" y="5943599"/>
            <a:ext cx="3033045"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75193965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9678" y="2144993"/>
            <a:ext cx="496012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44993"/>
            <a:ext cx="4962971" cy="3785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1055687" y="5943599"/>
            <a:ext cx="3033045"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62581737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1055687" y="5943599"/>
            <a:ext cx="3033045"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B8230D4-A52F-48C3-88BB-7CF0A26BA1C5}" type="slidenum">
              <a:rPr lang="en-US" smtClean="0"/>
              <a:t>‹#›</a:t>
            </a:fld>
            <a:endParaRPr lang="en-US"/>
          </a:p>
        </p:txBody>
      </p:sp>
    </p:spTree>
    <p:extLst>
      <p:ext uri="{BB962C8B-B14F-4D97-AF65-F5344CB8AC3E}">
        <p14:creationId xmlns:p14="http://schemas.microsoft.com/office/powerpoint/2010/main" val="3929964775"/>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678" y="837487"/>
            <a:ext cx="10075491" cy="11523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679" y="2144993"/>
            <a:ext cx="10075490" cy="370033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24000" y="5940000"/>
            <a:ext cx="1800000" cy="360000"/>
          </a:xfrm>
          <a:prstGeom prst="rect">
            <a:avLst/>
          </a:prstGeom>
        </p:spPr>
        <p:txBody>
          <a:bodyPr vert="horz" lIns="91440" tIns="45720" rIns="91440" bIns="45720" rtlCol="0" anchor="ctr"/>
          <a:lstStyle>
            <a:lvl1pPr algn="r">
              <a:defRPr sz="1200">
                <a:solidFill>
                  <a:schemeClr val="tx1">
                    <a:tint val="75000"/>
                  </a:schemeClr>
                </a:solidFill>
                <a:latin typeface="Acre Medium" panose="00000600000000000000" pitchFamily="50" charset="0"/>
              </a:defRPr>
            </a:lvl1pPr>
          </a:lstStyle>
          <a:p>
            <a:fld id="{6B8230D4-A52F-48C3-88BB-7CF0A26BA1C5}" type="slidenum">
              <a:rPr lang="en-US" smtClean="0"/>
              <a:pPr/>
              <a:t>‹#›</a:t>
            </a:fld>
            <a:endParaRPr lang="en-US"/>
          </a:p>
        </p:txBody>
      </p:sp>
      <p:sp>
        <p:nvSpPr>
          <p:cNvPr id="4" name="TextBox 3">
            <a:extLst>
              <a:ext uri="{FF2B5EF4-FFF2-40B4-BE49-F238E27FC236}">
                <a16:creationId xmlns:a16="http://schemas.microsoft.com/office/drawing/2014/main" id="{4A282A0F-409A-4BE0-9A6F-4D71768B7975}"/>
              </a:ext>
            </a:extLst>
          </p:cNvPr>
          <p:cNvSpPr txBox="1"/>
          <p:nvPr userDrawn="1"/>
        </p:nvSpPr>
        <p:spPr>
          <a:xfrm>
            <a:off x="1836000" y="5940000"/>
            <a:ext cx="1800000" cy="360000"/>
          </a:xfrm>
          <a:prstGeom prst="rect">
            <a:avLst/>
          </a:prstGeom>
        </p:spPr>
        <p:txBody>
          <a:bodyPr vert="horz" lIns="91440" tIns="45720" rIns="91440" bIns="45720" rtlCol="0" anchor="ctr"/>
          <a:lstStyle>
            <a:defPPr>
              <a:defRPr lang="en-US"/>
            </a:defPPr>
            <a:lvl1pPr>
              <a:defRPr sz="1200">
                <a:solidFill>
                  <a:schemeClr val="tx1">
                    <a:tint val="75000"/>
                  </a:schemeClr>
                </a:solidFill>
                <a:latin typeface="Acre Medium" panose="00000600000000000000" pitchFamily="50" charset="0"/>
              </a:defRPr>
            </a:lvl1pPr>
          </a:lstStyle>
          <a:p>
            <a:pPr lvl="0"/>
            <a:r>
              <a:rPr lang="en-US" dirty="0"/>
              <a:t>Brand Style Guide</a:t>
            </a:r>
            <a:endParaRPr lang="fa-IR" dirty="0"/>
          </a:p>
        </p:txBody>
      </p:sp>
      <p:pic>
        <p:nvPicPr>
          <p:cNvPr id="7" name="Graphic 6">
            <a:extLst>
              <a:ext uri="{FF2B5EF4-FFF2-40B4-BE49-F238E27FC236}">
                <a16:creationId xmlns:a16="http://schemas.microsoft.com/office/drawing/2014/main" id="{64A58C41-3402-4229-907C-217004E35EE7}"/>
              </a:ext>
            </a:extLst>
          </p:cNvPr>
          <p:cNvPicPr>
            <a:picLocks noChangeAspect="1"/>
          </p:cNvPicPr>
          <p:nvPr userDrawn="1"/>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0000" y="5976000"/>
            <a:ext cx="756000" cy="257040"/>
          </a:xfrm>
          <a:prstGeom prst="rect">
            <a:avLst/>
          </a:prstGeom>
        </p:spPr>
      </p:pic>
    </p:spTree>
    <p:extLst>
      <p:ext uri="{BB962C8B-B14F-4D97-AF65-F5344CB8AC3E}">
        <p14:creationId xmlns:p14="http://schemas.microsoft.com/office/powerpoint/2010/main" val="2219052456"/>
      </p:ext>
    </p:extLst>
  </p:cSld>
  <p:clrMap bg1="lt1" tx1="dk1" bg2="lt2" tx2="dk2" accent1="accent1" accent2="accent2" accent3="accent3" accent4="accent4" accent5="accent5" accent6="accent6" hlink="hlink" folHlink="folHlink"/>
  <p:sldLayoutIdLst>
    <p:sldLayoutId id="2147483667" r:id="rId1"/>
    <p:sldLayoutId id="2147483666" r:id="rId2"/>
    <p:sldLayoutId id="2147483668" r:id="rId3"/>
    <p:sldLayoutId id="2147483669" r:id="rId4"/>
    <p:sldLayoutId id="2147483651" r:id="rId5"/>
    <p:sldLayoutId id="2147483649" r:id="rId6"/>
    <p:sldLayoutId id="2147483650" r:id="rId7"/>
    <p:sldLayoutId id="2147483652" r:id="rId8"/>
    <p:sldLayoutId id="2147483654" r:id="rId9"/>
    <p:sldLayoutId id="2147483660" r:id="rId10"/>
  </p:sldLayoutIdLst>
  <p:transition spd="slow">
    <p:push dir="u"/>
  </p:transition>
  <p:hf hdr="0" ftr="0" dt="0"/>
  <p:txStyles>
    <p:titleStyle>
      <a:lvl1pPr algn="l" defTabSz="914400" rtl="0" eaLnBrk="1" latinLnBrk="0" hangingPunct="1">
        <a:lnSpc>
          <a:spcPct val="90000"/>
        </a:lnSpc>
        <a:spcBef>
          <a:spcPct val="0"/>
        </a:spcBef>
        <a:buNone/>
        <a:defRPr sz="3600" kern="1200">
          <a:solidFill>
            <a:schemeClr val="tx1"/>
          </a:solidFill>
          <a:latin typeface="Acre Medium" panose="00000600000000000000"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cre Medium" panose="000006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cre Medium" panose="000006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cre Medium" panose="000006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cre Medium" panose="000006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7015" userDrawn="1">
          <p15:clr>
            <a:srgbClr val="F26B43"/>
          </p15:clr>
        </p15:guide>
        <p15:guide id="3" pos="665" userDrawn="1">
          <p15:clr>
            <a:srgbClr val="F26B43"/>
          </p15:clr>
        </p15:guide>
        <p15:guide id="4" orient="horz" pos="2160" userDrawn="1">
          <p15:clr>
            <a:srgbClr val="F26B43"/>
          </p15:clr>
        </p15:guide>
        <p15:guide id="5" orient="horz" pos="3974" userDrawn="1">
          <p15:clr>
            <a:srgbClr val="F26B43"/>
          </p15:clr>
        </p15:guide>
        <p15:guide id="6" orient="horz" pos="346" userDrawn="1">
          <p15:clr>
            <a:srgbClr val="F26B43"/>
          </p15:clr>
        </p15:guide>
        <p15:guide id="7" pos="4747" userDrawn="1">
          <p15:clr>
            <a:srgbClr val="F26B43"/>
          </p15:clr>
        </p15:guide>
        <p15:guide id="8" pos="65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F6D22-9DBA-4052-A524-A62E2AD3D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A2DF4004-DE01-48F6-B113-CABD5DAED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Tree>
    <p:extLst>
      <p:ext uri="{BB962C8B-B14F-4D97-AF65-F5344CB8AC3E}">
        <p14:creationId xmlns:p14="http://schemas.microsoft.com/office/powerpoint/2010/main" val="3895948305"/>
      </p:ext>
    </p:extLst>
  </p:cSld>
  <p:clrMap bg1="lt1" tx1="dk1" bg2="lt2" tx2="dk2" accent1="accent1" accent2="accent2" accent3="accent3" accent4="accent4" accent5="accent5" accent6="accent6" hlink="hlink" folHlink="folHlink"/>
  <p:sldLayoutIdLst>
    <p:sldLayoutId id="2147483655" r:id="rId1"/>
    <p:sldLayoutId id="2147483673" r:id="rId2"/>
    <p:sldLayoutId id="2147483675" r:id="rId3"/>
    <p:sldLayoutId id="2147483677" r:id="rId4"/>
    <p:sldLayoutId id="2147483672" r:id="rId5"/>
    <p:sldLayoutId id="2147483661" r:id="rId6"/>
    <p:sldLayoutId id="214748367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1.sv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822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GRAYSCALE </a:t>
            </a:r>
          </a:p>
        </p:txBody>
      </p:sp>
      <p:sp>
        <p:nvSpPr>
          <p:cNvPr id="3" name="Content Placeholder 2"/>
          <p:cNvSpPr>
            <a:spLocks noGrp="1"/>
          </p:cNvSpPr>
          <p:nvPr>
            <p:ph type="body" sz="half" idx="2"/>
          </p:nvPr>
        </p:nvSpPr>
        <p:spPr/>
        <p:txBody>
          <a:bodyPr/>
          <a:lstStyle/>
          <a:p>
            <a:r>
              <a:rPr lang="en-US" dirty="0"/>
              <a:t>If the color logotype isn’t an option for technical reasons, use the black or white versions instead. </a:t>
            </a:r>
          </a:p>
          <a:p>
            <a:r>
              <a:rPr lang="en-US" dirty="0"/>
              <a:t>You can create a version using any value on the grayscale.</a:t>
            </a:r>
          </a:p>
        </p:txBody>
      </p:sp>
      <p:sp>
        <p:nvSpPr>
          <p:cNvPr id="5" name="Slide Number Placeholder 4"/>
          <p:cNvSpPr>
            <a:spLocks noGrp="1"/>
          </p:cNvSpPr>
          <p:nvPr>
            <p:ph type="sldNum" sz="quarter" idx="12"/>
          </p:nvPr>
        </p:nvSpPr>
        <p:spPr/>
        <p:txBody>
          <a:bodyPr/>
          <a:lstStyle/>
          <a:p>
            <a:fld id="{6B8230D4-A52F-48C3-88BB-7CF0A26BA1C5}" type="slidenum">
              <a:rPr lang="en-US" smtClean="0"/>
              <a:t>10</a:t>
            </a:fld>
            <a:endParaRPr lang="en-US"/>
          </a:p>
        </p:txBody>
      </p:sp>
      <p:pic>
        <p:nvPicPr>
          <p:cNvPr id="4" name="Picture 3">
            <a:extLst>
              <a:ext uri="{FF2B5EF4-FFF2-40B4-BE49-F238E27FC236}">
                <a16:creationId xmlns:a16="http://schemas.microsoft.com/office/drawing/2014/main" id="{BA8C4825-3DAD-4C80-A86B-AA4E12A187BD}"/>
              </a:ext>
            </a:extLst>
          </p:cNvPr>
          <p:cNvPicPr>
            <a:picLocks noChangeAspect="1"/>
          </p:cNvPicPr>
          <p:nvPr/>
        </p:nvPicPr>
        <p:blipFill rotWithShape="1">
          <a:blip r:embed="rId2"/>
          <a:srcRect l="11628" t="70804" r="7642" b="16227"/>
          <a:stretch/>
        </p:blipFill>
        <p:spPr>
          <a:xfrm>
            <a:off x="6763107" y="4083454"/>
            <a:ext cx="3260785" cy="491706"/>
          </a:xfrm>
          <a:prstGeom prst="rect">
            <a:avLst/>
          </a:prstGeom>
        </p:spPr>
      </p:pic>
      <p:pic>
        <p:nvPicPr>
          <p:cNvPr id="8" name="Graphic 7">
            <a:extLst>
              <a:ext uri="{FF2B5EF4-FFF2-40B4-BE49-F238E27FC236}">
                <a16:creationId xmlns:a16="http://schemas.microsoft.com/office/drawing/2014/main" id="{82B26C14-2A30-4984-8312-48A019BA92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22625" y="1378400"/>
            <a:ext cx="2880000" cy="1241379"/>
          </a:xfrm>
          <a:prstGeom prst="rect">
            <a:avLst/>
          </a:prstGeom>
        </p:spPr>
      </p:pic>
      <p:grpSp>
        <p:nvGrpSpPr>
          <p:cNvPr id="13" name="Group 12">
            <a:extLst>
              <a:ext uri="{FF2B5EF4-FFF2-40B4-BE49-F238E27FC236}">
                <a16:creationId xmlns:a16="http://schemas.microsoft.com/office/drawing/2014/main" id="{0B08CE5C-D21D-407B-B577-C8D2F03DC847}"/>
              </a:ext>
            </a:extLst>
          </p:cNvPr>
          <p:cNvGrpSpPr/>
          <p:nvPr/>
        </p:nvGrpSpPr>
        <p:grpSpPr>
          <a:xfrm>
            <a:off x="6822625" y="2808253"/>
            <a:ext cx="2880000" cy="1242000"/>
            <a:chOff x="8868173" y="3429000"/>
            <a:chExt cx="2880000" cy="1242000"/>
          </a:xfrm>
        </p:grpSpPr>
        <p:sp>
          <p:nvSpPr>
            <p:cNvPr id="9" name="Rectangle 8">
              <a:extLst>
                <a:ext uri="{FF2B5EF4-FFF2-40B4-BE49-F238E27FC236}">
                  <a16:creationId xmlns:a16="http://schemas.microsoft.com/office/drawing/2014/main" id="{51F55B08-5F26-4D5B-A848-D9E7EDC1D9B8}"/>
                </a:ext>
              </a:extLst>
            </p:cNvPr>
            <p:cNvSpPr/>
            <p:nvPr/>
          </p:nvSpPr>
          <p:spPr>
            <a:xfrm>
              <a:off x="8868173" y="3429000"/>
              <a:ext cx="2880000" cy="1242000"/>
            </a:xfrm>
            <a:prstGeom prst="rect">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61BBD6-9FB3-4197-8112-6834CE69CA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68173" y="3429000"/>
              <a:ext cx="2880000" cy="1241379"/>
            </a:xfrm>
            <a:prstGeom prst="rect">
              <a:avLst/>
            </a:prstGeom>
          </p:spPr>
        </p:pic>
      </p:grpSp>
    </p:spTree>
    <p:extLst>
      <p:ext uri="{BB962C8B-B14F-4D97-AF65-F5344CB8AC3E}">
        <p14:creationId xmlns:p14="http://schemas.microsoft.com/office/powerpoint/2010/main" val="36674021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 </a:t>
            </a:r>
          </a:p>
        </p:txBody>
      </p:sp>
      <p:sp>
        <p:nvSpPr>
          <p:cNvPr id="3" name="Content Placeholder 2"/>
          <p:cNvSpPr>
            <a:spLocks noGrp="1"/>
          </p:cNvSpPr>
          <p:nvPr>
            <p:ph type="body" sz="half" idx="2"/>
          </p:nvPr>
        </p:nvSpPr>
        <p:spPr/>
        <p:txBody>
          <a:bodyPr>
            <a:normAutofit fontScale="85000" lnSpcReduction="10000"/>
          </a:bodyPr>
          <a:lstStyle/>
          <a:p>
            <a:r>
              <a:rPr lang="en-US" dirty="0"/>
              <a:t>Our logo must always have good contrast with the background to ensure maximum impact and accessibility. </a:t>
            </a:r>
          </a:p>
          <a:p>
            <a:r>
              <a:rPr lang="en-US" dirty="0"/>
              <a:t>Use the black or white versions if the logo is to be presented on a background color. </a:t>
            </a:r>
          </a:p>
          <a:p>
            <a:r>
              <a:rPr lang="en-US" dirty="0"/>
              <a:t>If you’re going with grayscale, make sure you choose a version where the contrast between the logo and the background is strong.</a:t>
            </a:r>
          </a:p>
        </p:txBody>
      </p:sp>
      <p:sp>
        <p:nvSpPr>
          <p:cNvPr id="5" name="Slide Number Placeholder 4"/>
          <p:cNvSpPr>
            <a:spLocks noGrp="1"/>
          </p:cNvSpPr>
          <p:nvPr>
            <p:ph type="sldNum" sz="quarter" idx="12"/>
          </p:nvPr>
        </p:nvSpPr>
        <p:spPr/>
        <p:txBody>
          <a:bodyPr/>
          <a:lstStyle/>
          <a:p>
            <a:fld id="{6B8230D4-A52F-48C3-88BB-7CF0A26BA1C5}" type="slidenum">
              <a:rPr lang="en-US" smtClean="0"/>
              <a:t>11</a:t>
            </a:fld>
            <a:endParaRPr lang="en-US"/>
          </a:p>
        </p:txBody>
      </p:sp>
      <p:grpSp>
        <p:nvGrpSpPr>
          <p:cNvPr id="14" name="Group 13">
            <a:extLst>
              <a:ext uri="{FF2B5EF4-FFF2-40B4-BE49-F238E27FC236}">
                <a16:creationId xmlns:a16="http://schemas.microsoft.com/office/drawing/2014/main" id="{E469D40C-9483-4125-A68E-3A8B6669AF94}"/>
              </a:ext>
            </a:extLst>
          </p:cNvPr>
          <p:cNvGrpSpPr/>
          <p:nvPr/>
        </p:nvGrpSpPr>
        <p:grpSpPr>
          <a:xfrm>
            <a:off x="6812727" y="3279301"/>
            <a:ext cx="2880000" cy="1242000"/>
            <a:chOff x="6812727" y="3408697"/>
            <a:chExt cx="2880000" cy="1242000"/>
          </a:xfrm>
        </p:grpSpPr>
        <p:sp>
          <p:nvSpPr>
            <p:cNvPr id="9" name="Rectangle 8">
              <a:extLst>
                <a:ext uri="{FF2B5EF4-FFF2-40B4-BE49-F238E27FC236}">
                  <a16:creationId xmlns:a16="http://schemas.microsoft.com/office/drawing/2014/main" id="{22126F6A-FCA9-4119-BD24-901DB6466B9C}"/>
                </a:ext>
              </a:extLst>
            </p:cNvPr>
            <p:cNvSpPr/>
            <p:nvPr/>
          </p:nvSpPr>
          <p:spPr>
            <a:xfrm>
              <a:off x="6812727" y="3408697"/>
              <a:ext cx="2880000" cy="1242000"/>
            </a:xfrm>
            <a:prstGeom prst="rect">
              <a:avLst/>
            </a:prstGeom>
            <a:solidFill>
              <a:schemeClr val="accent4">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E3D07488-4BFA-402C-A0DB-3DFA545A3B9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12727" y="3408697"/>
              <a:ext cx="2880000" cy="1241379"/>
            </a:xfrm>
            <a:prstGeom prst="rect">
              <a:avLst/>
            </a:prstGeom>
          </p:spPr>
        </p:pic>
      </p:grpSp>
      <p:grpSp>
        <p:nvGrpSpPr>
          <p:cNvPr id="15" name="Group 14">
            <a:extLst>
              <a:ext uri="{FF2B5EF4-FFF2-40B4-BE49-F238E27FC236}">
                <a16:creationId xmlns:a16="http://schemas.microsoft.com/office/drawing/2014/main" id="{9206A932-3989-415B-9B42-DE5AA51210B3}"/>
              </a:ext>
            </a:extLst>
          </p:cNvPr>
          <p:cNvGrpSpPr/>
          <p:nvPr/>
        </p:nvGrpSpPr>
        <p:grpSpPr>
          <a:xfrm>
            <a:off x="6812727" y="1844276"/>
            <a:ext cx="2880000" cy="1242000"/>
            <a:chOff x="6812727" y="1973672"/>
            <a:chExt cx="2880000" cy="1242000"/>
          </a:xfrm>
        </p:grpSpPr>
        <p:sp>
          <p:nvSpPr>
            <p:cNvPr id="12" name="Rectangle 11">
              <a:extLst>
                <a:ext uri="{FF2B5EF4-FFF2-40B4-BE49-F238E27FC236}">
                  <a16:creationId xmlns:a16="http://schemas.microsoft.com/office/drawing/2014/main" id="{BE48D969-BA1C-4222-82FA-A0FC3886A246}"/>
                </a:ext>
              </a:extLst>
            </p:cNvPr>
            <p:cNvSpPr/>
            <p:nvPr/>
          </p:nvSpPr>
          <p:spPr>
            <a:xfrm>
              <a:off x="6812727" y="1973672"/>
              <a:ext cx="2880000" cy="1242000"/>
            </a:xfrm>
            <a:prstGeom prst="rect">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286B6282-E557-41B5-89F0-C4BC3A20D18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2727" y="1973672"/>
              <a:ext cx="2879999" cy="1241379"/>
            </a:xfrm>
            <a:prstGeom prst="rect">
              <a:avLst/>
            </a:prstGeom>
          </p:spPr>
        </p:pic>
      </p:grpSp>
    </p:spTree>
    <p:extLst>
      <p:ext uri="{BB962C8B-B14F-4D97-AF65-F5344CB8AC3E}">
        <p14:creationId xmlns:p14="http://schemas.microsoft.com/office/powerpoint/2010/main" val="124166177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WORDMARK</a:t>
            </a:r>
          </a:p>
        </p:txBody>
      </p:sp>
      <p:sp>
        <p:nvSpPr>
          <p:cNvPr id="3" name="Content Placeholder 2"/>
          <p:cNvSpPr>
            <a:spLocks noGrp="1"/>
          </p:cNvSpPr>
          <p:nvPr>
            <p:ph type="body" sz="half" idx="2"/>
          </p:nvPr>
        </p:nvSpPr>
        <p:spPr>
          <a:xfrm>
            <a:off x="1080000" y="2232000"/>
            <a:ext cx="3578264" cy="2520000"/>
          </a:xfrm>
        </p:spPr>
        <p:txBody>
          <a:bodyPr>
            <a:normAutofit fontScale="92500"/>
          </a:bodyPr>
          <a:lstStyle/>
          <a:p>
            <a:r>
              <a:rPr lang="en-US" dirty="0"/>
              <a:t>Here’s what you need to know about the wordmark:</a:t>
            </a:r>
          </a:p>
          <a:p>
            <a:pPr marL="171450" indent="-171450">
              <a:buFont typeface="Wingdings" panose="05000000000000000000" pitchFamily="2" charset="2"/>
              <a:buChar char="§"/>
            </a:pPr>
            <a:r>
              <a:rPr lang="en-US" dirty="0"/>
              <a:t>The font used for the wordmark is Acre Medium. </a:t>
            </a:r>
          </a:p>
          <a:p>
            <a:pPr marL="171450" indent="-171450">
              <a:buFont typeface="Wingdings" panose="05000000000000000000" pitchFamily="2" charset="2"/>
              <a:buChar char="§"/>
            </a:pPr>
            <a:r>
              <a:rPr lang="en-US" dirty="0"/>
              <a:t>This font is only used in the logo. </a:t>
            </a:r>
          </a:p>
          <a:p>
            <a:pPr marL="171450" indent="-171450">
              <a:buFont typeface="Wingdings" panose="05000000000000000000" pitchFamily="2" charset="2"/>
              <a:buChar char="§"/>
            </a:pPr>
            <a:r>
              <a:rPr lang="en-US" dirty="0"/>
              <a:t>“Jibres” is written as one word, with the letters “J” capitalized in all instances. </a:t>
            </a:r>
          </a:p>
        </p:txBody>
      </p:sp>
      <p:sp>
        <p:nvSpPr>
          <p:cNvPr id="5" name="Slide Number Placeholder 4"/>
          <p:cNvSpPr>
            <a:spLocks noGrp="1"/>
          </p:cNvSpPr>
          <p:nvPr>
            <p:ph type="sldNum" sz="quarter" idx="12"/>
          </p:nvPr>
        </p:nvSpPr>
        <p:spPr/>
        <p:txBody>
          <a:bodyPr/>
          <a:lstStyle/>
          <a:p>
            <a:fld id="{6B8230D4-A52F-48C3-88BB-7CF0A26BA1C5}" type="slidenum">
              <a:rPr lang="en-US" smtClean="0"/>
              <a:t>12</a:t>
            </a:fld>
            <a:endParaRPr lang="en-US"/>
          </a:p>
        </p:txBody>
      </p:sp>
      <p:sp>
        <p:nvSpPr>
          <p:cNvPr id="10" name="Content Placeholder 9">
            <a:extLst>
              <a:ext uri="{FF2B5EF4-FFF2-40B4-BE49-F238E27FC236}">
                <a16:creationId xmlns:a16="http://schemas.microsoft.com/office/drawing/2014/main" id="{0285FA8F-8B1D-41F0-93B6-D7DFF4C887ED}"/>
              </a:ext>
            </a:extLst>
          </p:cNvPr>
          <p:cNvSpPr>
            <a:spLocks noGrp="1"/>
          </p:cNvSpPr>
          <p:nvPr>
            <p:ph sz="quarter" idx="4294967295"/>
          </p:nvPr>
        </p:nvSpPr>
        <p:spPr>
          <a:xfrm>
            <a:off x="6825850" y="1993106"/>
            <a:ext cx="2881312" cy="2871787"/>
          </a:xfrm>
        </p:spPr>
        <p:txBody>
          <a:bodyPr>
            <a:normAutofit/>
          </a:bodyPr>
          <a:lstStyle/>
          <a:p>
            <a:pPr marL="0" indent="0">
              <a:buNone/>
            </a:pPr>
            <a:endParaRPr lang="en-US" sz="1400" dirty="0">
              <a:solidFill>
                <a:srgbClr val="C80A5A"/>
              </a:solidFill>
            </a:endParaRPr>
          </a:p>
          <a:p>
            <a:pPr marL="0" indent="0">
              <a:buNone/>
            </a:pPr>
            <a:endParaRPr lang="en-US" sz="1400" dirty="0">
              <a:solidFill>
                <a:srgbClr val="C80A5A"/>
              </a:solidFill>
            </a:endParaRPr>
          </a:p>
          <a:p>
            <a:pPr marL="0" indent="0">
              <a:buNone/>
            </a:pPr>
            <a:r>
              <a:rPr lang="en-US" sz="1400" dirty="0">
                <a:solidFill>
                  <a:srgbClr val="C80A5A"/>
                </a:solidFill>
              </a:rPr>
              <a:t>Acre Medium</a:t>
            </a:r>
          </a:p>
          <a:p>
            <a:pPr marL="0" indent="0">
              <a:buNone/>
            </a:pPr>
            <a:endParaRPr lang="en-US" sz="1400" dirty="0">
              <a:solidFill>
                <a:srgbClr val="C80A5A"/>
              </a:solidFill>
            </a:endParaRPr>
          </a:p>
          <a:p>
            <a:pPr marL="0" indent="0">
              <a:buNone/>
            </a:pPr>
            <a:r>
              <a:rPr lang="en-US" sz="1800" dirty="0">
                <a:solidFill>
                  <a:srgbClr val="C80A5A"/>
                </a:solidFill>
              </a:rPr>
              <a:t>ABCDEFGHIJKLMNOPQR STUVWXYZ</a:t>
            </a:r>
          </a:p>
          <a:p>
            <a:pPr marL="0" indent="0">
              <a:buNone/>
            </a:pPr>
            <a:r>
              <a:rPr lang="en-US" sz="1500" dirty="0">
                <a:solidFill>
                  <a:srgbClr val="C80A5A"/>
                </a:solidFill>
              </a:rPr>
              <a:t>abcdefghijklmnopqrstuvwxyz</a:t>
            </a:r>
            <a:endParaRPr lang="fa-IR" sz="1500" dirty="0">
              <a:solidFill>
                <a:srgbClr val="C80A5A"/>
              </a:solidFill>
            </a:endParaRPr>
          </a:p>
        </p:txBody>
      </p:sp>
    </p:spTree>
    <p:extLst>
      <p:ext uri="{BB962C8B-B14F-4D97-AF65-F5344CB8AC3E}">
        <p14:creationId xmlns:p14="http://schemas.microsoft.com/office/powerpoint/2010/main" val="14079719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LOGO </a:t>
            </a:r>
            <a:r>
              <a:rPr lang="en-US" dirty="0">
                <a:solidFill>
                  <a:srgbClr val="FF0000"/>
                </a:solidFill>
              </a:rPr>
              <a:t>DON’TS </a:t>
            </a:r>
          </a:p>
        </p:txBody>
      </p:sp>
      <p:sp>
        <p:nvSpPr>
          <p:cNvPr id="3" name="Content Placeholder 2"/>
          <p:cNvSpPr>
            <a:spLocks noGrp="1"/>
          </p:cNvSpPr>
          <p:nvPr>
            <p:ph type="body" sz="half" idx="2"/>
          </p:nvPr>
        </p:nvSpPr>
        <p:spPr/>
        <p:txBody>
          <a:bodyPr/>
          <a:lstStyle/>
          <a:p>
            <a:r>
              <a:rPr lang="en-US" dirty="0"/>
              <a:t>Use the Jibres logos as provided and please do not make any changes to them :)</a:t>
            </a:r>
          </a:p>
        </p:txBody>
      </p:sp>
      <p:sp>
        <p:nvSpPr>
          <p:cNvPr id="5" name="Slide Number Placeholder 4"/>
          <p:cNvSpPr>
            <a:spLocks noGrp="1"/>
          </p:cNvSpPr>
          <p:nvPr>
            <p:ph type="sldNum" sz="quarter" idx="12"/>
          </p:nvPr>
        </p:nvSpPr>
        <p:spPr/>
        <p:txBody>
          <a:bodyPr/>
          <a:lstStyle/>
          <a:p>
            <a:fld id="{6B8230D4-A52F-48C3-88BB-7CF0A26BA1C5}" type="slidenum">
              <a:rPr lang="en-US" smtClean="0"/>
              <a:t>13</a:t>
            </a:fld>
            <a:endParaRPr lang="en-US"/>
          </a:p>
        </p:txBody>
      </p:sp>
      <p:grpSp>
        <p:nvGrpSpPr>
          <p:cNvPr id="38" name="Group 37">
            <a:extLst>
              <a:ext uri="{FF2B5EF4-FFF2-40B4-BE49-F238E27FC236}">
                <a16:creationId xmlns:a16="http://schemas.microsoft.com/office/drawing/2014/main" id="{4855D4F0-2355-4819-8AF7-88FB44E54562}"/>
              </a:ext>
            </a:extLst>
          </p:cNvPr>
          <p:cNvGrpSpPr/>
          <p:nvPr/>
        </p:nvGrpSpPr>
        <p:grpSpPr>
          <a:xfrm>
            <a:off x="6231851" y="1054119"/>
            <a:ext cx="3915630" cy="868892"/>
            <a:chOff x="6249103" y="752197"/>
            <a:chExt cx="3915630" cy="868892"/>
          </a:xfrm>
        </p:grpSpPr>
        <p:grpSp>
          <p:nvGrpSpPr>
            <p:cNvPr id="13" name="Group 12">
              <a:extLst>
                <a:ext uri="{FF2B5EF4-FFF2-40B4-BE49-F238E27FC236}">
                  <a16:creationId xmlns:a16="http://schemas.microsoft.com/office/drawing/2014/main" id="{77099C58-EDEE-4D74-8728-976B8CFE8FBA}"/>
                </a:ext>
              </a:extLst>
            </p:cNvPr>
            <p:cNvGrpSpPr/>
            <p:nvPr/>
          </p:nvGrpSpPr>
          <p:grpSpPr>
            <a:xfrm>
              <a:off x="6249103" y="1296000"/>
              <a:ext cx="3915630" cy="325089"/>
              <a:chOff x="5551597" y="737839"/>
              <a:chExt cx="3915630" cy="325089"/>
            </a:xfrm>
          </p:grpSpPr>
          <p:sp>
            <p:nvSpPr>
              <p:cNvPr id="11" name="Multiplication Sign 10">
                <a:extLst>
                  <a:ext uri="{FF2B5EF4-FFF2-40B4-BE49-F238E27FC236}">
                    <a16:creationId xmlns:a16="http://schemas.microsoft.com/office/drawing/2014/main" id="{28430823-F0EA-4D87-AB0B-ABF06AF291A7}"/>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B3F1B98-6EE4-4134-BB7C-8535D84333EF}"/>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typography.</a:t>
                </a:r>
              </a:p>
            </p:txBody>
          </p:sp>
        </p:grpSp>
        <p:grpSp>
          <p:nvGrpSpPr>
            <p:cNvPr id="16" name="Group 15">
              <a:extLst>
                <a:ext uri="{FF2B5EF4-FFF2-40B4-BE49-F238E27FC236}">
                  <a16:creationId xmlns:a16="http://schemas.microsoft.com/office/drawing/2014/main" id="{A7BDE3F3-2E6A-4F1E-97C5-ECA50E5C8E16}"/>
                </a:ext>
              </a:extLst>
            </p:cNvPr>
            <p:cNvGrpSpPr/>
            <p:nvPr/>
          </p:nvGrpSpPr>
          <p:grpSpPr>
            <a:xfrm>
              <a:off x="6249103" y="752197"/>
              <a:ext cx="1914957" cy="540000"/>
              <a:chOff x="8868064" y="1296000"/>
              <a:chExt cx="1914957" cy="540000"/>
            </a:xfrm>
          </p:grpSpPr>
          <p:pic>
            <p:nvPicPr>
              <p:cNvPr id="14" name="Graphic 13">
                <a:extLst>
                  <a:ext uri="{FF2B5EF4-FFF2-40B4-BE49-F238E27FC236}">
                    <a16:creationId xmlns:a16="http://schemas.microsoft.com/office/drawing/2014/main" id="{F421EF8B-342B-48EF-8D98-1BDE3644809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8064" y="1296000"/>
                <a:ext cx="540000" cy="540000"/>
              </a:xfrm>
              <a:prstGeom prst="rect">
                <a:avLst/>
              </a:prstGeom>
            </p:spPr>
          </p:pic>
          <p:sp>
            <p:nvSpPr>
              <p:cNvPr id="15" name="TextBox 14">
                <a:extLst>
                  <a:ext uri="{FF2B5EF4-FFF2-40B4-BE49-F238E27FC236}">
                    <a16:creationId xmlns:a16="http://schemas.microsoft.com/office/drawing/2014/main" id="{17447808-2E7E-4C32-81D8-6184FB4AD034}"/>
                  </a:ext>
                </a:extLst>
              </p:cNvPr>
              <p:cNvSpPr txBox="1"/>
              <p:nvPr/>
            </p:nvSpPr>
            <p:spPr>
              <a:xfrm>
                <a:off x="9351036" y="1381334"/>
                <a:ext cx="1431985" cy="369332"/>
              </a:xfrm>
              <a:prstGeom prst="rect">
                <a:avLst/>
              </a:prstGeom>
              <a:noFill/>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Jibres</a:t>
                </a:r>
              </a:p>
            </p:txBody>
          </p:sp>
        </p:grpSp>
      </p:grpSp>
      <p:grpSp>
        <p:nvGrpSpPr>
          <p:cNvPr id="37" name="Group 36">
            <a:extLst>
              <a:ext uri="{FF2B5EF4-FFF2-40B4-BE49-F238E27FC236}">
                <a16:creationId xmlns:a16="http://schemas.microsoft.com/office/drawing/2014/main" id="{F0225AFC-26E1-4AB5-9784-3D2DFA826547}"/>
              </a:ext>
            </a:extLst>
          </p:cNvPr>
          <p:cNvGrpSpPr/>
          <p:nvPr/>
        </p:nvGrpSpPr>
        <p:grpSpPr>
          <a:xfrm>
            <a:off x="6231851" y="2236383"/>
            <a:ext cx="3915630" cy="886155"/>
            <a:chOff x="6249103" y="1876486"/>
            <a:chExt cx="3915630" cy="886155"/>
          </a:xfrm>
        </p:grpSpPr>
        <p:pic>
          <p:nvPicPr>
            <p:cNvPr id="19" name="Picture 18">
              <a:extLst>
                <a:ext uri="{FF2B5EF4-FFF2-40B4-BE49-F238E27FC236}">
                  <a16:creationId xmlns:a16="http://schemas.microsoft.com/office/drawing/2014/main" id="{44BD5A25-FC53-4968-9E7F-9387C15E9E5D}"/>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p:blipFill>
          <p:spPr>
            <a:xfrm>
              <a:off x="6249103" y="1876486"/>
              <a:ext cx="1720015" cy="584536"/>
            </a:xfrm>
            <a:prstGeom prst="rect">
              <a:avLst/>
            </a:prstGeom>
          </p:spPr>
        </p:pic>
        <p:grpSp>
          <p:nvGrpSpPr>
            <p:cNvPr id="20" name="Group 19">
              <a:extLst>
                <a:ext uri="{FF2B5EF4-FFF2-40B4-BE49-F238E27FC236}">
                  <a16:creationId xmlns:a16="http://schemas.microsoft.com/office/drawing/2014/main" id="{4D6F5B78-FCD4-4F66-A67B-0D693DDA6F86}"/>
                </a:ext>
              </a:extLst>
            </p:cNvPr>
            <p:cNvGrpSpPr/>
            <p:nvPr/>
          </p:nvGrpSpPr>
          <p:grpSpPr>
            <a:xfrm>
              <a:off x="6249103" y="2437552"/>
              <a:ext cx="3915630" cy="325089"/>
              <a:chOff x="5551597" y="737839"/>
              <a:chExt cx="3915630" cy="325089"/>
            </a:xfrm>
          </p:grpSpPr>
          <p:sp>
            <p:nvSpPr>
              <p:cNvPr id="21" name="Multiplication Sign 20">
                <a:extLst>
                  <a:ext uri="{FF2B5EF4-FFF2-40B4-BE49-F238E27FC236}">
                    <a16:creationId xmlns:a16="http://schemas.microsoft.com/office/drawing/2014/main" id="{390C8721-E2B7-46D2-BF6A-051C1CDB85C5}"/>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58E6F76-C78F-4A45-BA0D-E66D1C77EB43}"/>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change the color.</a:t>
                </a:r>
              </a:p>
            </p:txBody>
          </p:sp>
        </p:grpSp>
      </p:grpSp>
      <p:grpSp>
        <p:nvGrpSpPr>
          <p:cNvPr id="36" name="Group 35">
            <a:extLst>
              <a:ext uri="{FF2B5EF4-FFF2-40B4-BE49-F238E27FC236}">
                <a16:creationId xmlns:a16="http://schemas.microsoft.com/office/drawing/2014/main" id="{3359BF8B-E66F-46C2-94BC-B745A3E24933}"/>
              </a:ext>
            </a:extLst>
          </p:cNvPr>
          <p:cNvGrpSpPr/>
          <p:nvPr/>
        </p:nvGrpSpPr>
        <p:grpSpPr>
          <a:xfrm>
            <a:off x="6231851" y="3435910"/>
            <a:ext cx="3915630" cy="886155"/>
            <a:chOff x="6249103" y="3020887"/>
            <a:chExt cx="3915630" cy="886155"/>
          </a:xfrm>
        </p:grpSpPr>
        <p:pic>
          <p:nvPicPr>
            <p:cNvPr id="23" name="Picture 22">
              <a:extLst>
                <a:ext uri="{FF2B5EF4-FFF2-40B4-BE49-F238E27FC236}">
                  <a16:creationId xmlns:a16="http://schemas.microsoft.com/office/drawing/2014/main" id="{A14C16C8-EB35-40C9-A9AC-82E5D4A49D67}"/>
                </a:ext>
              </a:extLst>
            </p:cNvPr>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rcRect/>
            <a:stretch/>
          </p:blipFill>
          <p:spPr>
            <a:xfrm>
              <a:off x="6249103" y="3020887"/>
              <a:ext cx="1720015" cy="584536"/>
            </a:xfrm>
            <a:prstGeom prst="rect">
              <a:avLst/>
            </a:prstGeom>
            <a:effectLst>
              <a:glow rad="63500">
                <a:schemeClr val="accent4">
                  <a:satMod val="175000"/>
                  <a:alpha val="40000"/>
                </a:schemeClr>
              </a:glow>
              <a:outerShdw blurRad="50800" dist="38100" dir="18900000" algn="bl" rotWithShape="0">
                <a:prstClr val="black">
                  <a:alpha val="40000"/>
                </a:prstClr>
              </a:outerShdw>
            </a:effectLst>
          </p:spPr>
        </p:pic>
        <p:grpSp>
          <p:nvGrpSpPr>
            <p:cNvPr id="24" name="Group 23">
              <a:extLst>
                <a:ext uri="{FF2B5EF4-FFF2-40B4-BE49-F238E27FC236}">
                  <a16:creationId xmlns:a16="http://schemas.microsoft.com/office/drawing/2014/main" id="{B2FE3DA9-1706-4BCB-A038-494F1F179C1A}"/>
                </a:ext>
              </a:extLst>
            </p:cNvPr>
            <p:cNvGrpSpPr/>
            <p:nvPr/>
          </p:nvGrpSpPr>
          <p:grpSpPr>
            <a:xfrm>
              <a:off x="6249103" y="3581953"/>
              <a:ext cx="3915630" cy="325089"/>
              <a:chOff x="5551597" y="737839"/>
              <a:chExt cx="3915630" cy="325089"/>
            </a:xfrm>
          </p:grpSpPr>
          <p:sp>
            <p:nvSpPr>
              <p:cNvPr id="25" name="Multiplication Sign 24">
                <a:extLst>
                  <a:ext uri="{FF2B5EF4-FFF2-40B4-BE49-F238E27FC236}">
                    <a16:creationId xmlns:a16="http://schemas.microsoft.com/office/drawing/2014/main" id="{9F4593EB-5CF8-4B76-A3B7-8107F24F003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97E2AF-48B2-48D1-A560-7364DEF231F1}"/>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add gradients, strokes or any other effects.</a:t>
                </a:r>
              </a:p>
            </p:txBody>
          </p:sp>
        </p:grpSp>
      </p:grpSp>
      <p:grpSp>
        <p:nvGrpSpPr>
          <p:cNvPr id="35" name="Group 34">
            <a:extLst>
              <a:ext uri="{FF2B5EF4-FFF2-40B4-BE49-F238E27FC236}">
                <a16:creationId xmlns:a16="http://schemas.microsoft.com/office/drawing/2014/main" id="{44A43C2F-97DC-4CF6-8EC0-D77EA51F1680}"/>
              </a:ext>
            </a:extLst>
          </p:cNvPr>
          <p:cNvGrpSpPr/>
          <p:nvPr/>
        </p:nvGrpSpPr>
        <p:grpSpPr>
          <a:xfrm>
            <a:off x="6231851" y="4635436"/>
            <a:ext cx="3915630" cy="886155"/>
            <a:chOff x="6249103" y="4333514"/>
            <a:chExt cx="3915630" cy="886155"/>
          </a:xfrm>
        </p:grpSpPr>
        <p:pic>
          <p:nvPicPr>
            <p:cNvPr id="31" name="Picture 30">
              <a:extLst>
                <a:ext uri="{FF2B5EF4-FFF2-40B4-BE49-F238E27FC236}">
                  <a16:creationId xmlns:a16="http://schemas.microsoft.com/office/drawing/2014/main" id="{C0FDF4B1-2049-41AD-841C-271BD9DF7EA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249103" y="4333514"/>
              <a:ext cx="3170942" cy="584536"/>
            </a:xfrm>
            <a:prstGeom prst="rect">
              <a:avLst/>
            </a:prstGeom>
          </p:spPr>
        </p:pic>
        <p:grpSp>
          <p:nvGrpSpPr>
            <p:cNvPr id="32" name="Group 31">
              <a:extLst>
                <a:ext uri="{FF2B5EF4-FFF2-40B4-BE49-F238E27FC236}">
                  <a16:creationId xmlns:a16="http://schemas.microsoft.com/office/drawing/2014/main" id="{78E50F7C-0A8D-4344-8588-0AD199156845}"/>
                </a:ext>
              </a:extLst>
            </p:cNvPr>
            <p:cNvGrpSpPr/>
            <p:nvPr/>
          </p:nvGrpSpPr>
          <p:grpSpPr>
            <a:xfrm>
              <a:off x="6249103" y="4894580"/>
              <a:ext cx="3915630" cy="325089"/>
              <a:chOff x="5551597" y="737839"/>
              <a:chExt cx="3915630" cy="325089"/>
            </a:xfrm>
          </p:grpSpPr>
          <p:sp>
            <p:nvSpPr>
              <p:cNvPr id="33" name="Multiplication Sign 32">
                <a:extLst>
                  <a:ext uri="{FF2B5EF4-FFF2-40B4-BE49-F238E27FC236}">
                    <a16:creationId xmlns:a16="http://schemas.microsoft.com/office/drawing/2014/main" id="{2C08A9FE-6764-4D7C-A67D-B6F244968C98}"/>
                  </a:ext>
                </a:extLst>
              </p:cNvPr>
              <p:cNvSpPr/>
              <p:nvPr/>
            </p:nvSpPr>
            <p:spPr>
              <a:xfrm>
                <a:off x="5551597" y="774383"/>
                <a:ext cx="252000" cy="252000"/>
              </a:xfrm>
              <a:prstGeom prst="mathMultiply">
                <a:avLst>
                  <a:gd name="adj1" fmla="val 8783"/>
                </a:avLst>
              </a:prstGeom>
              <a:solidFill>
                <a:srgbClr val="FE000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54E75B-A101-462C-BF31-42078C395866}"/>
                  </a:ext>
                </a:extLst>
              </p:cNvPr>
              <p:cNvSpPr txBox="1"/>
              <p:nvPr/>
            </p:nvSpPr>
            <p:spPr>
              <a:xfrm>
                <a:off x="5754881" y="737839"/>
                <a:ext cx="3712346" cy="325089"/>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Do not stretch the logo!</a:t>
                </a:r>
              </a:p>
            </p:txBody>
          </p:sp>
        </p:grpSp>
      </p:grpSp>
    </p:spTree>
    <p:extLst>
      <p:ext uri="{BB962C8B-B14F-4D97-AF65-F5344CB8AC3E}">
        <p14:creationId xmlns:p14="http://schemas.microsoft.com/office/powerpoint/2010/main" val="1277236292"/>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238988"/>
      </p:ext>
    </p:extLst>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34149B2D-1F45-4132-BBA4-417587E711B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72200" y="824182"/>
            <a:ext cx="2880000" cy="1241379"/>
          </a:xfrm>
          <a:prstGeom prst="rect">
            <a:avLst/>
          </a:prstGeom>
        </p:spPr>
      </p:pic>
      <p:sp>
        <p:nvSpPr>
          <p:cNvPr id="14" name="TextBox 13">
            <a:extLst>
              <a:ext uri="{FF2B5EF4-FFF2-40B4-BE49-F238E27FC236}">
                <a16:creationId xmlns:a16="http://schemas.microsoft.com/office/drawing/2014/main" id="{C3B8EB5F-72A4-4FA6-BAB8-321325E4CB7B}"/>
              </a:ext>
            </a:extLst>
          </p:cNvPr>
          <p:cNvSpPr txBox="1"/>
          <p:nvPr/>
        </p:nvSpPr>
        <p:spPr>
          <a:xfrm>
            <a:off x="9914742" y="1855741"/>
            <a:ext cx="1607459" cy="353943"/>
          </a:xfrm>
          <a:prstGeom prst="rect">
            <a:avLst/>
          </a:prstGeom>
          <a:noFill/>
        </p:spPr>
        <p:txBody>
          <a:bodyPr wrap="square" rtlCol="0">
            <a:spAutoFit/>
          </a:bodyPr>
          <a:lstStyle/>
          <a:p>
            <a:r>
              <a:rPr lang="en-US" sz="1700" dirty="0">
                <a:solidFill>
                  <a:schemeClr val="bg1"/>
                </a:solidFill>
                <a:latin typeface="Acre Medium" panose="00000600000000000000" pitchFamily="50" charset="0"/>
              </a:rPr>
              <a:t>Sell and Enjoy</a:t>
            </a:r>
          </a:p>
        </p:txBody>
      </p:sp>
      <p:sp>
        <p:nvSpPr>
          <p:cNvPr id="16" name="TextBox 15">
            <a:extLst>
              <a:ext uri="{FF2B5EF4-FFF2-40B4-BE49-F238E27FC236}">
                <a16:creationId xmlns:a16="http://schemas.microsoft.com/office/drawing/2014/main" id="{E7487162-299E-4D33-97AA-87204E43BAA7}"/>
              </a:ext>
            </a:extLst>
          </p:cNvPr>
          <p:cNvSpPr txBox="1"/>
          <p:nvPr/>
        </p:nvSpPr>
        <p:spPr>
          <a:xfrm>
            <a:off x="1247716" y="1348069"/>
            <a:ext cx="4316322" cy="1107996"/>
          </a:xfrm>
          <a:prstGeom prst="rect">
            <a:avLst/>
          </a:prstGeom>
          <a:noFill/>
        </p:spPr>
        <p:txBody>
          <a:bodyPr wrap="square" rtlCol="0">
            <a:spAutoFit/>
          </a:bodyPr>
          <a:lstStyle/>
          <a:p>
            <a:r>
              <a:rPr lang="en-US" sz="6600" dirty="0">
                <a:solidFill>
                  <a:srgbClr val="C80A5A"/>
                </a:solidFill>
                <a:latin typeface="Acre Medium" panose="00000600000000000000" pitchFamily="50" charset="0"/>
              </a:rPr>
              <a:t>Jibres.com</a:t>
            </a:r>
          </a:p>
        </p:txBody>
      </p:sp>
      <p:sp>
        <p:nvSpPr>
          <p:cNvPr id="17" name="TextBox 16">
            <a:extLst>
              <a:ext uri="{FF2B5EF4-FFF2-40B4-BE49-F238E27FC236}">
                <a16:creationId xmlns:a16="http://schemas.microsoft.com/office/drawing/2014/main" id="{73D24C09-703B-4460-BF6E-9DAB107291BD}"/>
              </a:ext>
            </a:extLst>
          </p:cNvPr>
          <p:cNvSpPr txBox="1"/>
          <p:nvPr/>
        </p:nvSpPr>
        <p:spPr>
          <a:xfrm>
            <a:off x="1247716" y="2484201"/>
            <a:ext cx="4219634" cy="392415"/>
          </a:xfrm>
          <a:prstGeom prst="rect">
            <a:avLst/>
          </a:prstGeom>
          <a:noFill/>
        </p:spPr>
        <p:txBody>
          <a:bodyPr wrap="square" rtlCol="0">
            <a:spAutoFit/>
          </a:bodyPr>
          <a:lstStyle/>
          <a:p>
            <a:r>
              <a:rPr lang="en-US" sz="1950" dirty="0">
                <a:solidFill>
                  <a:srgbClr val="C80A5A"/>
                </a:solidFill>
                <a:latin typeface="Acre Medium" panose="00000600000000000000" pitchFamily="50" charset="0"/>
              </a:rPr>
              <a:t>#1 World Sales Engineering System</a:t>
            </a:r>
          </a:p>
        </p:txBody>
      </p:sp>
      <p:pic>
        <p:nvPicPr>
          <p:cNvPr id="19" name="Picture 18">
            <a:extLst>
              <a:ext uri="{FF2B5EF4-FFF2-40B4-BE49-F238E27FC236}">
                <a16:creationId xmlns:a16="http://schemas.microsoft.com/office/drawing/2014/main" id="{592D3B09-4757-4C46-BB38-C0470E73C0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5066" y="3259039"/>
            <a:ext cx="1806512" cy="2340042"/>
          </a:xfrm>
          <a:prstGeom prst="rect">
            <a:avLst/>
          </a:prstGeom>
        </p:spPr>
      </p:pic>
    </p:spTree>
    <p:extLst>
      <p:ext uri="{BB962C8B-B14F-4D97-AF65-F5344CB8AC3E}">
        <p14:creationId xmlns:p14="http://schemas.microsoft.com/office/powerpoint/2010/main" val="1164702611"/>
      </p:ext>
    </p:extLst>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428365"/>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0B74F-3534-4C28-9963-447B1BE28E3C}"/>
              </a:ext>
            </a:extLst>
          </p:cNvPr>
          <p:cNvSpPr txBox="1"/>
          <p:nvPr/>
        </p:nvSpPr>
        <p:spPr>
          <a:xfrm>
            <a:off x="10368953" y="5980142"/>
            <a:ext cx="1314032" cy="325089"/>
          </a:xfrm>
          <a:prstGeom prst="rect">
            <a:avLst/>
          </a:prstGeom>
          <a:noFill/>
          <a:ln>
            <a:noFill/>
          </a:ln>
        </p:spPr>
        <p:txBody>
          <a:bodyPr wrap="square" rtlCol="0">
            <a:spAutoFit/>
          </a:bodyPr>
          <a:lstStyle/>
          <a:p>
            <a:pPr algn="r">
              <a:lnSpc>
                <a:spcPct val="150000"/>
              </a:lnSpc>
            </a:pPr>
            <a:r>
              <a:rPr lang="en-US" sz="1100" dirty="0">
                <a:solidFill>
                  <a:schemeClr val="bg1"/>
                </a:solidFill>
                <a:latin typeface="IRANSans Light" panose="020B0506030804020204" pitchFamily="34" charset="-78"/>
                <a:cs typeface="IRANSans Light" panose="020B0506030804020204" pitchFamily="34" charset="-78"/>
              </a:rPr>
              <a:t>v4</a:t>
            </a:r>
          </a:p>
        </p:txBody>
      </p:sp>
    </p:spTree>
    <p:extLst>
      <p:ext uri="{BB962C8B-B14F-4D97-AF65-F5344CB8AC3E}">
        <p14:creationId xmlns:p14="http://schemas.microsoft.com/office/powerpoint/2010/main" val="200640358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LOGO </a:t>
            </a:r>
          </a:p>
        </p:txBody>
      </p:sp>
      <p:sp>
        <p:nvSpPr>
          <p:cNvPr id="3" name="Content Placeholder 2"/>
          <p:cNvSpPr>
            <a:spLocks noGrp="1"/>
          </p:cNvSpPr>
          <p:nvPr>
            <p:ph type="body" sz="half" idx="2"/>
          </p:nvPr>
        </p:nvSpPr>
        <p:spPr/>
        <p:txBody>
          <a:bodyPr/>
          <a:lstStyle/>
          <a:p>
            <a:r>
              <a:rPr lang="en-US" dirty="0"/>
              <a:t>Our logo represents simplicity, vivacity, agility, scalability and reliability; Values that we believe them as a company.</a:t>
            </a:r>
          </a:p>
          <a:p>
            <a:r>
              <a:rPr lang="en-US" dirty="0"/>
              <a:t>These guidelines are here to help ensure that your use of the Jibres logo is consistent with the way we present ourselves.</a:t>
            </a:r>
          </a:p>
        </p:txBody>
      </p:sp>
      <p:sp>
        <p:nvSpPr>
          <p:cNvPr id="5" name="Slide Number Placeholder 4"/>
          <p:cNvSpPr>
            <a:spLocks noGrp="1"/>
          </p:cNvSpPr>
          <p:nvPr>
            <p:ph type="sldNum" sz="quarter" idx="12"/>
          </p:nvPr>
        </p:nvSpPr>
        <p:spPr/>
        <p:txBody>
          <a:bodyPr/>
          <a:lstStyle/>
          <a:p>
            <a:fld id="{6B8230D4-A52F-48C3-88BB-7CF0A26BA1C5}" type="slidenum">
              <a:rPr lang="en-US" smtClean="0"/>
              <a:pPr/>
              <a:t>3</a:t>
            </a:fld>
            <a:endParaRPr lang="en-US"/>
          </a:p>
        </p:txBody>
      </p:sp>
    </p:spTree>
    <p:extLst>
      <p:ext uri="{BB962C8B-B14F-4D97-AF65-F5344CB8AC3E}">
        <p14:creationId xmlns:p14="http://schemas.microsoft.com/office/powerpoint/2010/main" val="34070122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LOCKUP </a:t>
            </a:r>
          </a:p>
        </p:txBody>
      </p:sp>
      <p:sp>
        <p:nvSpPr>
          <p:cNvPr id="3" name="Content Placeholder 2"/>
          <p:cNvSpPr>
            <a:spLocks noGrp="1"/>
          </p:cNvSpPr>
          <p:nvPr>
            <p:ph type="body" sz="half" idx="2"/>
          </p:nvPr>
        </p:nvSpPr>
        <p:spPr/>
        <p:txBody>
          <a:bodyPr/>
          <a:lstStyle/>
          <a:p>
            <a:r>
              <a:rPr lang="en-US" dirty="0"/>
              <a:t>Our standard horizontal lockup is our official logotype, consisting of the icon and our wordmark. If you aren’t sure which logo to use in your materials, use this one.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4</a:t>
            </a:fld>
            <a:endParaRPr lang="en-US"/>
          </a:p>
        </p:txBody>
      </p:sp>
      <p:grpSp>
        <p:nvGrpSpPr>
          <p:cNvPr id="26" name="Group 25">
            <a:extLst>
              <a:ext uri="{FF2B5EF4-FFF2-40B4-BE49-F238E27FC236}">
                <a16:creationId xmlns:a16="http://schemas.microsoft.com/office/drawing/2014/main" id="{0F87D18E-959F-4F3B-AB33-03055AECCBC2}"/>
              </a:ext>
            </a:extLst>
          </p:cNvPr>
          <p:cNvGrpSpPr/>
          <p:nvPr/>
        </p:nvGrpSpPr>
        <p:grpSpPr>
          <a:xfrm>
            <a:off x="6542748" y="1342626"/>
            <a:ext cx="4166376" cy="877526"/>
            <a:chOff x="6542748" y="1118344"/>
            <a:chExt cx="4166376" cy="877526"/>
          </a:xfrm>
        </p:grpSpPr>
        <p:grpSp>
          <p:nvGrpSpPr>
            <p:cNvPr id="25" name="Group 24">
              <a:extLst>
                <a:ext uri="{FF2B5EF4-FFF2-40B4-BE49-F238E27FC236}">
                  <a16:creationId xmlns:a16="http://schemas.microsoft.com/office/drawing/2014/main" id="{945F51A1-4DD5-4B91-9DFC-E2EBAD71B11E}"/>
                </a:ext>
              </a:extLst>
            </p:cNvPr>
            <p:cNvGrpSpPr/>
            <p:nvPr/>
          </p:nvGrpSpPr>
          <p:grpSpPr>
            <a:xfrm>
              <a:off x="6559132" y="1621764"/>
              <a:ext cx="4149992" cy="374106"/>
              <a:chOff x="6559132" y="1621764"/>
              <a:chExt cx="4149992" cy="374106"/>
            </a:xfrm>
          </p:grpSpPr>
          <p:grpSp>
            <p:nvGrpSpPr>
              <p:cNvPr id="24" name="Group 23">
                <a:extLst>
                  <a:ext uri="{FF2B5EF4-FFF2-40B4-BE49-F238E27FC236}">
                    <a16:creationId xmlns:a16="http://schemas.microsoft.com/office/drawing/2014/main" id="{5FC3C9B9-125C-4C45-BCE7-5E739DA84C25}"/>
                  </a:ext>
                </a:extLst>
              </p:cNvPr>
              <p:cNvGrpSpPr/>
              <p:nvPr/>
            </p:nvGrpSpPr>
            <p:grpSpPr>
              <a:xfrm>
                <a:off x="6559132" y="1621764"/>
                <a:ext cx="1299532" cy="369332"/>
                <a:chOff x="6559132" y="1621764"/>
                <a:chExt cx="1299532" cy="369332"/>
              </a:xfrm>
            </p:grpSpPr>
            <p:cxnSp>
              <p:nvCxnSpPr>
                <p:cNvPr id="10" name="Straight Arrow Connector 9">
                  <a:extLst>
                    <a:ext uri="{FF2B5EF4-FFF2-40B4-BE49-F238E27FC236}">
                      <a16:creationId xmlns:a16="http://schemas.microsoft.com/office/drawing/2014/main" id="{9875D427-1944-429A-9141-0BEF59942EB7}"/>
                    </a:ext>
                  </a:extLst>
                </p:cNvPr>
                <p:cNvCxnSpPr>
                  <a:cxnSpLocks/>
                </p:cNvCxnSpPr>
                <p:nvPr/>
              </p:nvCxnSpPr>
              <p:spPr>
                <a:xfrm>
                  <a:off x="6559132" y="1990122"/>
                  <a:ext cx="12995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85748FC-3744-4BF0-AF0F-C3D89E1BE1AE}"/>
                    </a:ext>
                  </a:extLst>
                </p:cNvPr>
                <p:cNvSpPr txBox="1"/>
                <p:nvPr/>
              </p:nvSpPr>
              <p:spPr>
                <a:xfrm>
                  <a:off x="6559132" y="1621764"/>
                  <a:ext cx="1299532"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icon</a:t>
                  </a:r>
                </a:p>
              </p:txBody>
            </p:sp>
          </p:grpSp>
          <p:grpSp>
            <p:nvGrpSpPr>
              <p:cNvPr id="23" name="Group 22">
                <a:extLst>
                  <a:ext uri="{FF2B5EF4-FFF2-40B4-BE49-F238E27FC236}">
                    <a16:creationId xmlns:a16="http://schemas.microsoft.com/office/drawing/2014/main" id="{A7C7AA60-7015-4E1D-80CC-644D96579672}"/>
                  </a:ext>
                </a:extLst>
              </p:cNvPr>
              <p:cNvGrpSpPr/>
              <p:nvPr/>
            </p:nvGrpSpPr>
            <p:grpSpPr>
              <a:xfrm>
                <a:off x="8298791" y="1626538"/>
                <a:ext cx="2410333" cy="369332"/>
                <a:chOff x="8298791" y="1626538"/>
                <a:chExt cx="2410333" cy="369332"/>
              </a:xfrm>
            </p:grpSpPr>
            <p:cxnSp>
              <p:nvCxnSpPr>
                <p:cNvPr id="14" name="Straight Arrow Connector 13">
                  <a:extLst>
                    <a:ext uri="{FF2B5EF4-FFF2-40B4-BE49-F238E27FC236}">
                      <a16:creationId xmlns:a16="http://schemas.microsoft.com/office/drawing/2014/main" id="{E9FF13D3-2B30-4D63-B8E8-9E4A79607ABE}"/>
                    </a:ext>
                  </a:extLst>
                </p:cNvPr>
                <p:cNvCxnSpPr>
                  <a:cxnSpLocks/>
                </p:cNvCxnSpPr>
                <p:nvPr/>
              </p:nvCxnSpPr>
              <p:spPr>
                <a:xfrm>
                  <a:off x="8298791" y="1994181"/>
                  <a:ext cx="2397964"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508EECB-594E-4853-975C-715282E0264B}"/>
                    </a:ext>
                  </a:extLst>
                </p:cNvPr>
                <p:cNvSpPr txBox="1"/>
                <p:nvPr/>
              </p:nvSpPr>
              <p:spPr>
                <a:xfrm>
                  <a:off x="8298791" y="1626538"/>
                  <a:ext cx="2410333"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wordmark</a:t>
                  </a:r>
                </a:p>
              </p:txBody>
            </p:sp>
          </p:grpSp>
        </p:grpSp>
        <p:grpSp>
          <p:nvGrpSpPr>
            <p:cNvPr id="22" name="Group 21">
              <a:extLst>
                <a:ext uri="{FF2B5EF4-FFF2-40B4-BE49-F238E27FC236}">
                  <a16:creationId xmlns:a16="http://schemas.microsoft.com/office/drawing/2014/main" id="{BFDE92FB-350B-4D5C-899D-0FA2E5C27BE2}"/>
                </a:ext>
              </a:extLst>
            </p:cNvPr>
            <p:cNvGrpSpPr/>
            <p:nvPr/>
          </p:nvGrpSpPr>
          <p:grpSpPr>
            <a:xfrm>
              <a:off x="6542748" y="1118344"/>
              <a:ext cx="4166376" cy="369332"/>
              <a:chOff x="6542748" y="902686"/>
              <a:chExt cx="4166376" cy="369332"/>
            </a:xfrm>
          </p:grpSpPr>
          <p:cxnSp>
            <p:nvCxnSpPr>
              <p:cNvPr id="16" name="Straight Arrow Connector 15">
                <a:extLst>
                  <a:ext uri="{FF2B5EF4-FFF2-40B4-BE49-F238E27FC236}">
                    <a16:creationId xmlns:a16="http://schemas.microsoft.com/office/drawing/2014/main" id="{EA41384E-55D8-4ED6-B70A-12673189369F}"/>
                  </a:ext>
                </a:extLst>
              </p:cNvPr>
              <p:cNvCxnSpPr>
                <a:cxnSpLocks/>
              </p:cNvCxnSpPr>
              <p:nvPr/>
            </p:nvCxnSpPr>
            <p:spPr>
              <a:xfrm>
                <a:off x="6559132" y="1270122"/>
                <a:ext cx="413762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255B84-3447-41B5-94FE-13EAB5BA4532}"/>
                  </a:ext>
                </a:extLst>
              </p:cNvPr>
              <p:cNvSpPr txBox="1"/>
              <p:nvPr/>
            </p:nvSpPr>
            <p:spPr>
              <a:xfrm>
                <a:off x="6542748" y="902686"/>
                <a:ext cx="4166376" cy="369332"/>
              </a:xfrm>
              <a:prstGeom prst="rect">
                <a:avLst/>
              </a:prstGeom>
              <a:noFill/>
            </p:spPr>
            <p:txBody>
              <a:bodyPr wrap="square" rtlCol="0">
                <a:spAutoFit/>
              </a:bodyPr>
              <a:lstStyle/>
              <a:p>
                <a:pPr algn="ctr"/>
                <a:r>
                  <a:rPr lang="en-US" dirty="0">
                    <a:solidFill>
                      <a:srgbClr val="C80A5A"/>
                    </a:solidFill>
                    <a:latin typeface="IRANSans Light" panose="020B0506030804020204" pitchFamily="34" charset="-78"/>
                    <a:cs typeface="IRANSans Light" panose="020B0506030804020204" pitchFamily="34" charset="-78"/>
                  </a:rPr>
                  <a:t>logo</a:t>
                </a:r>
              </a:p>
            </p:txBody>
          </p:sp>
        </p:grpSp>
      </p:grpSp>
    </p:spTree>
    <p:extLst>
      <p:ext uri="{BB962C8B-B14F-4D97-AF65-F5344CB8AC3E}">
        <p14:creationId xmlns:p14="http://schemas.microsoft.com/office/powerpoint/2010/main" val="182818892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VERTICAL LOCKUP </a:t>
            </a:r>
          </a:p>
        </p:txBody>
      </p:sp>
      <p:sp>
        <p:nvSpPr>
          <p:cNvPr id="3" name="Content Placeholder 2"/>
          <p:cNvSpPr>
            <a:spLocks noGrp="1"/>
          </p:cNvSpPr>
          <p:nvPr>
            <p:ph type="body" sz="half" idx="2"/>
          </p:nvPr>
        </p:nvSpPr>
        <p:spPr/>
        <p:txBody>
          <a:bodyPr/>
          <a:lstStyle/>
          <a:p>
            <a:r>
              <a:rPr lang="en-US" dirty="0"/>
              <a:t>The vertical lockup can be used when the provided space is square and use of the horizontal lockup will make the logo look too small.</a:t>
            </a:r>
          </a:p>
        </p:txBody>
      </p:sp>
      <p:sp>
        <p:nvSpPr>
          <p:cNvPr id="5" name="Slide Number Placeholder 4"/>
          <p:cNvSpPr>
            <a:spLocks noGrp="1"/>
          </p:cNvSpPr>
          <p:nvPr>
            <p:ph type="sldNum" sz="quarter" idx="12"/>
          </p:nvPr>
        </p:nvSpPr>
        <p:spPr/>
        <p:txBody>
          <a:bodyPr/>
          <a:lstStyle/>
          <a:p>
            <a:fld id="{6B8230D4-A52F-48C3-88BB-7CF0A26BA1C5}" type="slidenum">
              <a:rPr lang="en-US" smtClean="0"/>
              <a:pPr/>
              <a:t>5</a:t>
            </a:fld>
            <a:endParaRPr lang="en-US"/>
          </a:p>
        </p:txBody>
      </p:sp>
    </p:spTree>
    <p:extLst>
      <p:ext uri="{BB962C8B-B14F-4D97-AF65-F5344CB8AC3E}">
        <p14:creationId xmlns:p14="http://schemas.microsoft.com/office/powerpoint/2010/main" val="256838262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ICON BY ITSELF </a:t>
            </a:r>
          </a:p>
        </p:txBody>
      </p:sp>
      <p:sp>
        <p:nvSpPr>
          <p:cNvPr id="3" name="Content Placeholder 2"/>
          <p:cNvSpPr>
            <a:spLocks noGrp="1"/>
          </p:cNvSpPr>
          <p:nvPr>
            <p:ph type="body" sz="half" idx="2"/>
          </p:nvPr>
        </p:nvSpPr>
        <p:spPr/>
        <p:txBody>
          <a:bodyPr/>
          <a:lstStyle/>
          <a:p>
            <a:r>
              <a:rPr lang="en-US" dirty="0"/>
              <a:t>Use the icon only when “Jibres” has been well established elsewhere on the page or in the design. When in doubt, use the full logotype.</a:t>
            </a:r>
          </a:p>
        </p:txBody>
      </p:sp>
      <p:sp>
        <p:nvSpPr>
          <p:cNvPr id="5" name="Slide Number Placeholder 4"/>
          <p:cNvSpPr>
            <a:spLocks noGrp="1"/>
          </p:cNvSpPr>
          <p:nvPr>
            <p:ph type="sldNum" sz="quarter" idx="12"/>
          </p:nvPr>
        </p:nvSpPr>
        <p:spPr/>
        <p:txBody>
          <a:bodyPr/>
          <a:lstStyle/>
          <a:p>
            <a:fld id="{6B8230D4-A52F-48C3-88BB-7CF0A26BA1C5}" type="slidenum">
              <a:rPr lang="en-US" smtClean="0"/>
              <a:pPr/>
              <a:t>6</a:t>
            </a:fld>
            <a:endParaRPr lang="en-US"/>
          </a:p>
        </p:txBody>
      </p:sp>
    </p:spTree>
    <p:extLst>
      <p:ext uri="{BB962C8B-B14F-4D97-AF65-F5344CB8AC3E}">
        <p14:creationId xmlns:p14="http://schemas.microsoft.com/office/powerpoint/2010/main" val="127047073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SPACE </a:t>
            </a:r>
          </a:p>
        </p:txBody>
      </p:sp>
      <p:sp>
        <p:nvSpPr>
          <p:cNvPr id="3" name="Content Placeholder 2"/>
          <p:cNvSpPr>
            <a:spLocks noGrp="1"/>
          </p:cNvSpPr>
          <p:nvPr>
            <p:ph type="body" sz="half" idx="2"/>
          </p:nvPr>
        </p:nvSpPr>
        <p:spPr/>
        <p:txBody>
          <a:bodyPr/>
          <a:lstStyle/>
          <a:p>
            <a:r>
              <a:rPr lang="en-US" dirty="0"/>
              <a:t>Safe space acts as a buffer between the logo and other visual elements on a page, including text. </a:t>
            </a:r>
          </a:p>
          <a:p>
            <a:r>
              <a:rPr lang="en-US" dirty="0"/>
              <a:t>This space is the minimum distance needed and is equal to third the height of the icon.</a:t>
            </a:r>
          </a:p>
        </p:txBody>
      </p:sp>
      <p:sp>
        <p:nvSpPr>
          <p:cNvPr id="5" name="Slide Number Placeholder 4"/>
          <p:cNvSpPr>
            <a:spLocks noGrp="1"/>
          </p:cNvSpPr>
          <p:nvPr>
            <p:ph type="sldNum" sz="quarter" idx="12"/>
          </p:nvPr>
        </p:nvSpPr>
        <p:spPr/>
        <p:txBody>
          <a:bodyPr/>
          <a:lstStyle/>
          <a:p>
            <a:fld id="{6B8230D4-A52F-48C3-88BB-7CF0A26BA1C5}" type="slidenum">
              <a:rPr lang="en-US" smtClean="0"/>
              <a:pPr/>
              <a:t>7</a:t>
            </a:fld>
            <a:endParaRPr lang="en-US"/>
          </a:p>
        </p:txBody>
      </p:sp>
      <p:grpSp>
        <p:nvGrpSpPr>
          <p:cNvPr id="19" name="Group 18">
            <a:extLst>
              <a:ext uri="{FF2B5EF4-FFF2-40B4-BE49-F238E27FC236}">
                <a16:creationId xmlns:a16="http://schemas.microsoft.com/office/drawing/2014/main" id="{1A9585FA-DEF3-40DB-91E8-4315562D3E03}"/>
              </a:ext>
            </a:extLst>
          </p:cNvPr>
          <p:cNvGrpSpPr/>
          <p:nvPr/>
        </p:nvGrpSpPr>
        <p:grpSpPr>
          <a:xfrm>
            <a:off x="6137276" y="3277962"/>
            <a:ext cx="1192338" cy="720000"/>
            <a:chOff x="7914499" y="1512000"/>
            <a:chExt cx="1192338" cy="720000"/>
          </a:xfrm>
        </p:grpSpPr>
        <p:pic>
          <p:nvPicPr>
            <p:cNvPr id="11" name="Graphic 10">
              <a:extLst>
                <a:ext uri="{FF2B5EF4-FFF2-40B4-BE49-F238E27FC236}">
                  <a16:creationId xmlns:a16="http://schemas.microsoft.com/office/drawing/2014/main" id="{034B8A1F-1C29-4ED9-A9FA-72BE10294C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48064" y="1512000"/>
              <a:ext cx="720000" cy="720000"/>
            </a:xfrm>
            <a:prstGeom prst="rect">
              <a:avLst/>
            </a:prstGeom>
          </p:spPr>
        </p:pic>
        <p:cxnSp>
          <p:nvCxnSpPr>
            <p:cNvPr id="12" name="Straight Arrow Connector 11">
              <a:extLst>
                <a:ext uri="{FF2B5EF4-FFF2-40B4-BE49-F238E27FC236}">
                  <a16:creationId xmlns:a16="http://schemas.microsoft.com/office/drawing/2014/main" id="{FBE1C4DA-69FC-4372-8A67-D38072BBCF2E}"/>
                </a:ext>
              </a:extLst>
            </p:cNvPr>
            <p:cNvCxnSpPr>
              <a:cxnSpLocks/>
            </p:cNvCxnSpPr>
            <p:nvPr/>
          </p:nvCxnSpPr>
          <p:spPr>
            <a:xfrm>
              <a:off x="7914499" y="151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E1A884-946D-47A4-979D-4D36B0DDB989}"/>
                </a:ext>
              </a:extLst>
            </p:cNvPr>
            <p:cNvCxnSpPr>
              <a:cxnSpLocks/>
            </p:cNvCxnSpPr>
            <p:nvPr/>
          </p:nvCxnSpPr>
          <p:spPr>
            <a:xfrm>
              <a:off x="7914499" y="223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8A5F135-F947-4AAE-8B58-9E3F69B8E47D}"/>
                </a:ext>
              </a:extLst>
            </p:cNvPr>
            <p:cNvCxnSpPr>
              <a:cxnSpLocks/>
            </p:cNvCxnSpPr>
            <p:nvPr/>
          </p:nvCxnSpPr>
          <p:spPr>
            <a:xfrm>
              <a:off x="7914499" y="199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F9CD472-7590-41F4-B8C0-741873A2988A}"/>
                </a:ext>
              </a:extLst>
            </p:cNvPr>
            <p:cNvCxnSpPr>
              <a:cxnSpLocks/>
            </p:cNvCxnSpPr>
            <p:nvPr/>
          </p:nvCxnSpPr>
          <p:spPr>
            <a:xfrm>
              <a:off x="7914499" y="1752000"/>
              <a:ext cx="1192338" cy="0"/>
            </a:xfrm>
            <a:prstGeom prst="straightConnector1">
              <a:avLst/>
            </a:prstGeom>
            <a:ln cap="rnd">
              <a:solidFill>
                <a:schemeClr val="accent1">
                  <a:lumMod val="60000"/>
                  <a:lumOff val="40000"/>
                </a:schemeClr>
              </a:solidFill>
              <a:roun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E58B7A-43AC-4F80-9645-5D67DA08312E}"/>
                </a:ext>
              </a:extLst>
            </p:cNvPr>
            <p:cNvSpPr/>
            <p:nvPr/>
          </p:nvSpPr>
          <p:spPr>
            <a:xfrm>
              <a:off x="7914499" y="1512000"/>
              <a:ext cx="1192338"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grpSp>
      <p:grpSp>
        <p:nvGrpSpPr>
          <p:cNvPr id="30" name="Group 29">
            <a:extLst>
              <a:ext uri="{FF2B5EF4-FFF2-40B4-BE49-F238E27FC236}">
                <a16:creationId xmlns:a16="http://schemas.microsoft.com/office/drawing/2014/main" id="{8BB23AB5-FBA1-4B40-8602-3DE2F09D7C72}"/>
              </a:ext>
            </a:extLst>
          </p:cNvPr>
          <p:cNvGrpSpPr/>
          <p:nvPr/>
        </p:nvGrpSpPr>
        <p:grpSpPr>
          <a:xfrm>
            <a:off x="6137276" y="1697786"/>
            <a:ext cx="1224000" cy="1224000"/>
            <a:chOff x="7569995" y="2081902"/>
            <a:chExt cx="1224000" cy="1224000"/>
          </a:xfrm>
        </p:grpSpPr>
        <p:pic>
          <p:nvPicPr>
            <p:cNvPr id="21" name="Graphic 20">
              <a:extLst>
                <a:ext uri="{FF2B5EF4-FFF2-40B4-BE49-F238E27FC236}">
                  <a16:creationId xmlns:a16="http://schemas.microsoft.com/office/drawing/2014/main" id="{E9A84D8E-6166-4DEE-8C73-BC7260F9C12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22515" y="2332361"/>
              <a:ext cx="720000" cy="720000"/>
            </a:xfrm>
            <a:prstGeom prst="rect">
              <a:avLst/>
            </a:prstGeom>
          </p:spPr>
        </p:pic>
        <p:sp>
          <p:nvSpPr>
            <p:cNvPr id="26" name="Rectangle 25">
              <a:extLst>
                <a:ext uri="{FF2B5EF4-FFF2-40B4-BE49-F238E27FC236}">
                  <a16:creationId xmlns:a16="http://schemas.microsoft.com/office/drawing/2014/main" id="{6D78268C-5026-4B78-888F-04E655DCFED9}"/>
                </a:ext>
              </a:extLst>
            </p:cNvPr>
            <p:cNvSpPr/>
            <p:nvPr/>
          </p:nvSpPr>
          <p:spPr>
            <a:xfrm>
              <a:off x="7569995" y="2081902"/>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27" name="Rectangle 26">
              <a:extLst>
                <a:ext uri="{FF2B5EF4-FFF2-40B4-BE49-F238E27FC236}">
                  <a16:creationId xmlns:a16="http://schemas.microsoft.com/office/drawing/2014/main" id="{F8F65D2E-0BE5-4A9C-A655-A6CB73F5B887}"/>
                </a:ext>
              </a:extLst>
            </p:cNvPr>
            <p:cNvSpPr/>
            <p:nvPr/>
          </p:nvSpPr>
          <p:spPr>
            <a:xfrm>
              <a:off x="7569995" y="3065908"/>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8" name="Rectangle 27">
              <a:extLst>
                <a:ext uri="{FF2B5EF4-FFF2-40B4-BE49-F238E27FC236}">
                  <a16:creationId xmlns:a16="http://schemas.microsoft.com/office/drawing/2014/main" id="{C5BA278A-46B8-4466-8524-51C1B58C9153}"/>
                </a:ext>
              </a:extLst>
            </p:cNvPr>
            <p:cNvSpPr/>
            <p:nvPr/>
          </p:nvSpPr>
          <p:spPr>
            <a:xfrm rot="5400000">
              <a:off x="8061998"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29" name="Rectangle 28">
              <a:extLst>
                <a:ext uri="{FF2B5EF4-FFF2-40B4-BE49-F238E27FC236}">
                  <a16:creationId xmlns:a16="http://schemas.microsoft.com/office/drawing/2014/main" id="{8EAC9AA3-7643-4490-A55D-A96D45B930AE}"/>
                </a:ext>
              </a:extLst>
            </p:cNvPr>
            <p:cNvSpPr/>
            <p:nvPr/>
          </p:nvSpPr>
          <p:spPr>
            <a:xfrm rot="5400000">
              <a:off x="7077992" y="2573905"/>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0" name="Group 39">
            <a:extLst>
              <a:ext uri="{FF2B5EF4-FFF2-40B4-BE49-F238E27FC236}">
                <a16:creationId xmlns:a16="http://schemas.microsoft.com/office/drawing/2014/main" id="{28B5E9C6-E5C0-44A6-AE70-F506760FE9B4}"/>
              </a:ext>
            </a:extLst>
          </p:cNvPr>
          <p:cNvGrpSpPr/>
          <p:nvPr/>
        </p:nvGrpSpPr>
        <p:grpSpPr>
          <a:xfrm>
            <a:off x="7726422" y="3276170"/>
            <a:ext cx="1816940" cy="1728000"/>
            <a:chOff x="8710866" y="2048564"/>
            <a:chExt cx="1816940" cy="1728000"/>
          </a:xfrm>
        </p:grpSpPr>
        <p:pic>
          <p:nvPicPr>
            <p:cNvPr id="34" name="Graphic 33">
              <a:extLst>
                <a:ext uri="{FF2B5EF4-FFF2-40B4-BE49-F238E27FC236}">
                  <a16:creationId xmlns:a16="http://schemas.microsoft.com/office/drawing/2014/main" id="{6CE9C37B-1B09-41F3-AFDF-379FC32D22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9503" y="2296729"/>
              <a:ext cx="1318154" cy="1224000"/>
            </a:xfrm>
            <a:prstGeom prst="rect">
              <a:avLst/>
            </a:prstGeom>
          </p:spPr>
        </p:pic>
        <p:sp>
          <p:nvSpPr>
            <p:cNvPr id="36" name="Rectangle 35">
              <a:extLst>
                <a:ext uri="{FF2B5EF4-FFF2-40B4-BE49-F238E27FC236}">
                  <a16:creationId xmlns:a16="http://schemas.microsoft.com/office/drawing/2014/main" id="{5B65F7BA-3BA8-4C3C-83FC-0476DD04C6DE}"/>
                </a:ext>
              </a:extLst>
            </p:cNvPr>
            <p:cNvSpPr/>
            <p:nvPr/>
          </p:nvSpPr>
          <p:spPr>
            <a:xfrm>
              <a:off x="8710867" y="2048564"/>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37" name="Rectangle 36">
              <a:extLst>
                <a:ext uri="{FF2B5EF4-FFF2-40B4-BE49-F238E27FC236}">
                  <a16:creationId xmlns:a16="http://schemas.microsoft.com/office/drawing/2014/main" id="{953A822D-0D24-438C-912B-0F07BE875015}"/>
                </a:ext>
              </a:extLst>
            </p:cNvPr>
            <p:cNvSpPr/>
            <p:nvPr/>
          </p:nvSpPr>
          <p:spPr>
            <a:xfrm>
              <a:off x="8710867" y="3536570"/>
              <a:ext cx="1816939"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8" name="Rectangle 37">
              <a:extLst>
                <a:ext uri="{FF2B5EF4-FFF2-40B4-BE49-F238E27FC236}">
                  <a16:creationId xmlns:a16="http://schemas.microsoft.com/office/drawing/2014/main" id="{920F741D-9525-48B0-B204-BA704B7160C7}"/>
                </a:ext>
              </a:extLst>
            </p:cNvPr>
            <p:cNvSpPr/>
            <p:nvPr/>
          </p:nvSpPr>
          <p:spPr>
            <a:xfrm rot="5400000">
              <a:off x="9543809"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39" name="Rectangle 38">
              <a:extLst>
                <a:ext uri="{FF2B5EF4-FFF2-40B4-BE49-F238E27FC236}">
                  <a16:creationId xmlns:a16="http://schemas.microsoft.com/office/drawing/2014/main" id="{7C242970-5D9F-4D4D-B354-6837CA5841AC}"/>
                </a:ext>
              </a:extLst>
            </p:cNvPr>
            <p:cNvSpPr/>
            <p:nvPr/>
          </p:nvSpPr>
          <p:spPr>
            <a:xfrm rot="5400000">
              <a:off x="7966863" y="2792567"/>
              <a:ext cx="1728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grpSp>
        <p:nvGrpSpPr>
          <p:cNvPr id="48" name="Group 47">
            <a:extLst>
              <a:ext uri="{FF2B5EF4-FFF2-40B4-BE49-F238E27FC236}">
                <a16:creationId xmlns:a16="http://schemas.microsoft.com/office/drawing/2014/main" id="{5C1898F4-6F67-4ADF-B0F0-7C58323FA4BB}"/>
              </a:ext>
            </a:extLst>
          </p:cNvPr>
          <p:cNvGrpSpPr/>
          <p:nvPr/>
        </p:nvGrpSpPr>
        <p:grpSpPr>
          <a:xfrm>
            <a:off x="7726422" y="1682023"/>
            <a:ext cx="2767076" cy="1224000"/>
            <a:chOff x="7192214" y="4590000"/>
            <a:chExt cx="2767076" cy="1224000"/>
          </a:xfrm>
        </p:grpSpPr>
        <p:pic>
          <p:nvPicPr>
            <p:cNvPr id="42" name="Graphic 41">
              <a:extLst>
                <a:ext uri="{FF2B5EF4-FFF2-40B4-BE49-F238E27FC236}">
                  <a16:creationId xmlns:a16="http://schemas.microsoft.com/office/drawing/2014/main" id="{60504FBA-2F9E-45F0-B6AA-D82CE98EE3F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39093" y="4836270"/>
              <a:ext cx="2268000" cy="708750"/>
            </a:xfrm>
            <a:prstGeom prst="rect">
              <a:avLst/>
            </a:prstGeom>
          </p:spPr>
        </p:pic>
        <p:sp>
          <p:nvSpPr>
            <p:cNvPr id="44" name="Rectangle 43">
              <a:extLst>
                <a:ext uri="{FF2B5EF4-FFF2-40B4-BE49-F238E27FC236}">
                  <a16:creationId xmlns:a16="http://schemas.microsoft.com/office/drawing/2014/main" id="{06BDFC06-7419-448B-8985-79529E7AD0E2}"/>
                </a:ext>
              </a:extLst>
            </p:cNvPr>
            <p:cNvSpPr/>
            <p:nvPr/>
          </p:nvSpPr>
          <p:spPr>
            <a:xfrm>
              <a:off x="7192214" y="4590000"/>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accent5"/>
                  </a:solidFill>
                </a:rPr>
                <a:t>x</a:t>
              </a:r>
            </a:p>
          </p:txBody>
        </p:sp>
        <p:sp>
          <p:nvSpPr>
            <p:cNvPr id="45" name="Rectangle 44">
              <a:extLst>
                <a:ext uri="{FF2B5EF4-FFF2-40B4-BE49-F238E27FC236}">
                  <a16:creationId xmlns:a16="http://schemas.microsoft.com/office/drawing/2014/main" id="{6A50424D-8069-4784-86D2-D989AB41639D}"/>
                </a:ext>
              </a:extLst>
            </p:cNvPr>
            <p:cNvSpPr/>
            <p:nvPr/>
          </p:nvSpPr>
          <p:spPr>
            <a:xfrm>
              <a:off x="7192214" y="5574006"/>
              <a:ext cx="2767076"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6" name="Rectangle 45">
              <a:extLst>
                <a:ext uri="{FF2B5EF4-FFF2-40B4-BE49-F238E27FC236}">
                  <a16:creationId xmlns:a16="http://schemas.microsoft.com/office/drawing/2014/main" id="{A5B83162-871B-4EBB-92AF-963844721421}"/>
                </a:ext>
              </a:extLst>
            </p:cNvPr>
            <p:cNvSpPr/>
            <p:nvPr/>
          </p:nvSpPr>
          <p:spPr>
            <a:xfrm rot="5400000">
              <a:off x="9227293"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sp>
          <p:nvSpPr>
            <p:cNvPr id="47" name="Rectangle 46">
              <a:extLst>
                <a:ext uri="{FF2B5EF4-FFF2-40B4-BE49-F238E27FC236}">
                  <a16:creationId xmlns:a16="http://schemas.microsoft.com/office/drawing/2014/main" id="{D2B43D2E-0F44-4AB5-AC70-DEB7E776F1C6}"/>
                </a:ext>
              </a:extLst>
            </p:cNvPr>
            <p:cNvSpPr/>
            <p:nvPr/>
          </p:nvSpPr>
          <p:spPr>
            <a:xfrm rot="5400000">
              <a:off x="6700211" y="5082003"/>
              <a:ext cx="1224000" cy="239994"/>
            </a:xfrm>
            <a:prstGeom prst="rect">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accent5"/>
                </a:solidFill>
              </a:endParaRPr>
            </a:p>
          </p:txBody>
        </p:sp>
      </p:grpSp>
    </p:spTree>
    <p:extLst>
      <p:ext uri="{BB962C8B-B14F-4D97-AF65-F5344CB8AC3E}">
        <p14:creationId xmlns:p14="http://schemas.microsoft.com/office/powerpoint/2010/main" val="1407165322"/>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MINIMAL SIZE </a:t>
            </a:r>
          </a:p>
        </p:txBody>
      </p:sp>
      <p:sp>
        <p:nvSpPr>
          <p:cNvPr id="3" name="Content Placeholder 2"/>
          <p:cNvSpPr>
            <a:spLocks noGrp="1"/>
          </p:cNvSpPr>
          <p:nvPr>
            <p:ph type="body" sz="half" idx="2"/>
          </p:nvPr>
        </p:nvSpPr>
        <p:spPr/>
        <p:txBody>
          <a:bodyPr/>
          <a:lstStyle/>
          <a:p>
            <a:r>
              <a:rPr lang="en-US" dirty="0"/>
              <a:t>Here’s the recommended minimum size at which the logo may be reproduced. For legibility reasons, we ask that you stick to these dimensions.</a:t>
            </a:r>
          </a:p>
        </p:txBody>
      </p:sp>
      <p:sp>
        <p:nvSpPr>
          <p:cNvPr id="5" name="Slide Number Placeholder 4"/>
          <p:cNvSpPr>
            <a:spLocks noGrp="1"/>
          </p:cNvSpPr>
          <p:nvPr>
            <p:ph type="sldNum" sz="quarter" idx="12"/>
          </p:nvPr>
        </p:nvSpPr>
        <p:spPr/>
        <p:txBody>
          <a:bodyPr/>
          <a:lstStyle/>
          <a:p>
            <a:fld id="{6B8230D4-A52F-48C3-88BB-7CF0A26BA1C5}" type="slidenum">
              <a:rPr lang="en-US" smtClean="0"/>
              <a:t>8</a:t>
            </a:fld>
            <a:endParaRPr lang="en-US"/>
          </a:p>
        </p:txBody>
      </p:sp>
      <p:grpSp>
        <p:nvGrpSpPr>
          <p:cNvPr id="38" name="Group 37">
            <a:extLst>
              <a:ext uri="{FF2B5EF4-FFF2-40B4-BE49-F238E27FC236}">
                <a16:creationId xmlns:a16="http://schemas.microsoft.com/office/drawing/2014/main" id="{8706C43F-E149-4738-879F-0749C95D6F2A}"/>
              </a:ext>
            </a:extLst>
          </p:cNvPr>
          <p:cNvGrpSpPr/>
          <p:nvPr/>
        </p:nvGrpSpPr>
        <p:grpSpPr>
          <a:xfrm>
            <a:off x="6890694" y="2623518"/>
            <a:ext cx="2268249" cy="1320987"/>
            <a:chOff x="10002188" y="4231588"/>
            <a:chExt cx="2268249" cy="1320987"/>
          </a:xfrm>
        </p:grpSpPr>
        <p:grpSp>
          <p:nvGrpSpPr>
            <p:cNvPr id="34" name="Group 33">
              <a:extLst>
                <a:ext uri="{FF2B5EF4-FFF2-40B4-BE49-F238E27FC236}">
                  <a16:creationId xmlns:a16="http://schemas.microsoft.com/office/drawing/2014/main" id="{250508C2-088D-4055-B1F8-5713AF42B546}"/>
                </a:ext>
              </a:extLst>
            </p:cNvPr>
            <p:cNvGrpSpPr/>
            <p:nvPr/>
          </p:nvGrpSpPr>
          <p:grpSpPr>
            <a:xfrm>
              <a:off x="10071196" y="4231588"/>
              <a:ext cx="1588235" cy="636554"/>
              <a:chOff x="8510854" y="1296000"/>
              <a:chExt cx="1588235" cy="636554"/>
            </a:xfrm>
          </p:grpSpPr>
          <p:pic>
            <p:nvPicPr>
              <p:cNvPr id="10" name="Graphic 9">
                <a:extLst>
                  <a:ext uri="{FF2B5EF4-FFF2-40B4-BE49-F238E27FC236}">
                    <a16:creationId xmlns:a16="http://schemas.microsoft.com/office/drawing/2014/main" id="{6833B9DA-EBEB-4883-BD62-756E5A3CE8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0854" y="1296000"/>
                <a:ext cx="1588235" cy="540000"/>
              </a:xfrm>
              <a:prstGeom prst="rect">
                <a:avLst/>
              </a:prstGeom>
            </p:spPr>
          </p:pic>
          <p:cxnSp>
            <p:nvCxnSpPr>
              <p:cNvPr id="17" name="Straight Arrow Connector 16">
                <a:extLst>
                  <a:ext uri="{FF2B5EF4-FFF2-40B4-BE49-F238E27FC236}">
                    <a16:creationId xmlns:a16="http://schemas.microsoft.com/office/drawing/2014/main" id="{594BA0E3-9081-4582-89C2-34A6595C2385}"/>
                  </a:ext>
                </a:extLst>
              </p:cNvPr>
              <p:cNvCxnSpPr>
                <a:cxnSpLocks/>
              </p:cNvCxnSpPr>
              <p:nvPr/>
            </p:nvCxnSpPr>
            <p:spPr>
              <a:xfrm>
                <a:off x="8562611" y="1932554"/>
                <a:ext cx="1461283"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9CBF5667-E482-4607-98C5-66BBF6D0A5C9}"/>
                </a:ext>
              </a:extLst>
            </p:cNvPr>
            <p:cNvSpPr txBox="1"/>
            <p:nvPr/>
          </p:nvSpPr>
          <p:spPr>
            <a:xfrm>
              <a:off x="10002188"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2.5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96 pixels wide</a:t>
              </a:r>
            </a:p>
          </p:txBody>
        </p:sp>
      </p:grpSp>
      <p:grpSp>
        <p:nvGrpSpPr>
          <p:cNvPr id="39" name="Group 38">
            <a:extLst>
              <a:ext uri="{FF2B5EF4-FFF2-40B4-BE49-F238E27FC236}">
                <a16:creationId xmlns:a16="http://schemas.microsoft.com/office/drawing/2014/main" id="{6F8F585B-7442-46A6-B592-400C07114FAD}"/>
              </a:ext>
            </a:extLst>
          </p:cNvPr>
          <p:cNvGrpSpPr/>
          <p:nvPr/>
        </p:nvGrpSpPr>
        <p:grpSpPr>
          <a:xfrm>
            <a:off x="6890694" y="4229470"/>
            <a:ext cx="2268249" cy="1676459"/>
            <a:chOff x="7535863" y="3876116"/>
            <a:chExt cx="2268249" cy="1676459"/>
          </a:xfrm>
        </p:grpSpPr>
        <p:grpSp>
          <p:nvGrpSpPr>
            <p:cNvPr id="32" name="Group 31">
              <a:extLst>
                <a:ext uri="{FF2B5EF4-FFF2-40B4-BE49-F238E27FC236}">
                  <a16:creationId xmlns:a16="http://schemas.microsoft.com/office/drawing/2014/main" id="{38F858BF-4B3A-4608-BA93-812E555720FD}"/>
                </a:ext>
              </a:extLst>
            </p:cNvPr>
            <p:cNvGrpSpPr/>
            <p:nvPr/>
          </p:nvGrpSpPr>
          <p:grpSpPr>
            <a:xfrm>
              <a:off x="7604871" y="3876116"/>
              <a:ext cx="964288" cy="992026"/>
              <a:chOff x="7970854" y="2135072"/>
              <a:chExt cx="964288" cy="992026"/>
            </a:xfrm>
          </p:grpSpPr>
          <p:pic>
            <p:nvPicPr>
              <p:cNvPr id="12" name="Graphic 11">
                <a:extLst>
                  <a:ext uri="{FF2B5EF4-FFF2-40B4-BE49-F238E27FC236}">
                    <a16:creationId xmlns:a16="http://schemas.microsoft.com/office/drawing/2014/main" id="{7E0A357B-0EAC-4249-A01D-753B681DCFD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0854" y="2135072"/>
                <a:ext cx="964288" cy="900000"/>
              </a:xfrm>
              <a:prstGeom prst="rect">
                <a:avLst/>
              </a:prstGeom>
            </p:spPr>
          </p:pic>
          <p:cxnSp>
            <p:nvCxnSpPr>
              <p:cNvPr id="24" name="Straight Arrow Connector 23">
                <a:extLst>
                  <a:ext uri="{FF2B5EF4-FFF2-40B4-BE49-F238E27FC236}">
                    <a16:creationId xmlns:a16="http://schemas.microsoft.com/office/drawing/2014/main" id="{19AEB816-2028-4B27-84D0-A4D2DD059417}"/>
                  </a:ext>
                </a:extLst>
              </p:cNvPr>
              <p:cNvCxnSpPr>
                <a:cxnSpLocks/>
              </p:cNvCxnSpPr>
              <p:nvPr/>
            </p:nvCxnSpPr>
            <p:spPr>
              <a:xfrm>
                <a:off x="7993306" y="3127098"/>
                <a:ext cx="907332"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2928031B-1957-4BED-9B50-8AC4DF3E815A}"/>
                </a:ext>
              </a:extLst>
            </p:cNvPr>
            <p:cNvSpPr txBox="1"/>
            <p:nvPr/>
          </p:nvSpPr>
          <p:spPr>
            <a:xfrm>
              <a:off x="753586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1.7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size 64 pixels wide</a:t>
              </a:r>
            </a:p>
          </p:txBody>
        </p:sp>
      </p:grpSp>
      <p:grpSp>
        <p:nvGrpSpPr>
          <p:cNvPr id="40" name="Group 39">
            <a:extLst>
              <a:ext uri="{FF2B5EF4-FFF2-40B4-BE49-F238E27FC236}">
                <a16:creationId xmlns:a16="http://schemas.microsoft.com/office/drawing/2014/main" id="{C4C266FE-F53F-4270-96D5-521DB2F8472E}"/>
              </a:ext>
            </a:extLst>
          </p:cNvPr>
          <p:cNvGrpSpPr/>
          <p:nvPr/>
        </p:nvGrpSpPr>
        <p:grpSpPr>
          <a:xfrm>
            <a:off x="6890694" y="1016715"/>
            <a:ext cx="2268249" cy="1321838"/>
            <a:chOff x="5307893" y="4230737"/>
            <a:chExt cx="2268249" cy="1321838"/>
          </a:xfrm>
        </p:grpSpPr>
        <p:grpSp>
          <p:nvGrpSpPr>
            <p:cNvPr id="33" name="Group 32">
              <a:extLst>
                <a:ext uri="{FF2B5EF4-FFF2-40B4-BE49-F238E27FC236}">
                  <a16:creationId xmlns:a16="http://schemas.microsoft.com/office/drawing/2014/main" id="{594C091B-AE6F-45CE-8653-D8D711D0ABB3}"/>
                </a:ext>
              </a:extLst>
            </p:cNvPr>
            <p:cNvGrpSpPr/>
            <p:nvPr/>
          </p:nvGrpSpPr>
          <p:grpSpPr>
            <a:xfrm>
              <a:off x="5376901" y="4230737"/>
              <a:ext cx="540000" cy="637405"/>
              <a:chOff x="7970854" y="1296000"/>
              <a:chExt cx="540000" cy="637405"/>
            </a:xfrm>
          </p:grpSpPr>
          <p:pic>
            <p:nvPicPr>
              <p:cNvPr id="14" name="Graphic 13">
                <a:extLst>
                  <a:ext uri="{FF2B5EF4-FFF2-40B4-BE49-F238E27FC236}">
                    <a16:creationId xmlns:a16="http://schemas.microsoft.com/office/drawing/2014/main" id="{48A81B30-8B89-4617-82CF-C80F6961B86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0854" y="1296000"/>
                <a:ext cx="540000" cy="540000"/>
              </a:xfrm>
              <a:prstGeom prst="rect">
                <a:avLst/>
              </a:prstGeom>
            </p:spPr>
          </p:pic>
          <p:cxnSp>
            <p:nvCxnSpPr>
              <p:cNvPr id="27" name="Straight Arrow Connector 26">
                <a:extLst>
                  <a:ext uri="{FF2B5EF4-FFF2-40B4-BE49-F238E27FC236}">
                    <a16:creationId xmlns:a16="http://schemas.microsoft.com/office/drawing/2014/main" id="{B285A062-7224-4072-81F8-6CC93A1D184A}"/>
                  </a:ext>
                </a:extLst>
              </p:cNvPr>
              <p:cNvCxnSpPr>
                <a:cxnSpLocks/>
              </p:cNvCxnSpPr>
              <p:nvPr/>
            </p:nvCxnSpPr>
            <p:spPr>
              <a:xfrm>
                <a:off x="8022565" y="1933405"/>
                <a:ext cx="422691" cy="0"/>
              </a:xfrm>
              <a:prstGeom prst="straightConnector1">
                <a:avLst/>
              </a:prstGeom>
              <a:ln cap="rnd">
                <a:solidFill>
                  <a:srgbClr val="C80A5A"/>
                </a:solidFill>
                <a:round/>
                <a:headEnd type="oval" w="sm" len="sm"/>
                <a:tailEnd type="oval" w="sm" len="sm"/>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EFFB8082-34DC-4BD9-AE15-32F6DB23559B}"/>
                </a:ext>
              </a:extLst>
            </p:cNvPr>
            <p:cNvSpPr txBox="1"/>
            <p:nvPr/>
          </p:nvSpPr>
          <p:spPr>
            <a:xfrm>
              <a:off x="5307893" y="4973570"/>
              <a:ext cx="2268249" cy="579005"/>
            </a:xfrm>
            <a:prstGeom prst="rect">
              <a:avLst/>
            </a:prstGeom>
            <a:noFill/>
            <a:ln>
              <a:noFill/>
            </a:ln>
          </p:spPr>
          <p:txBody>
            <a:bodyPr wrap="square" rtlCol="0">
              <a:spAutoFit/>
            </a:bodyPr>
            <a:lstStyle/>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Print size 1 cm wide</a:t>
              </a:r>
            </a:p>
            <a:p>
              <a:pPr>
                <a:lnSpc>
                  <a:spcPct val="150000"/>
                </a:lnSpc>
              </a:pP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Digital </a:t>
              </a:r>
              <a:r>
                <a:rPr lang="en-US" sz="1100">
                  <a:solidFill>
                    <a:schemeClr val="tx1">
                      <a:lumMod val="85000"/>
                      <a:lumOff val="15000"/>
                    </a:schemeClr>
                  </a:solidFill>
                  <a:latin typeface="IRANSans Light" panose="020B0506030804020204" pitchFamily="34" charset="-78"/>
                  <a:cs typeface="IRANSans Light" panose="020B0506030804020204" pitchFamily="34" charset="-78"/>
                </a:rPr>
                <a:t>size 32 </a:t>
              </a:r>
              <a:r>
                <a:rPr lang="en-US" sz="1100" dirty="0">
                  <a:solidFill>
                    <a:schemeClr val="tx1">
                      <a:lumMod val="85000"/>
                      <a:lumOff val="15000"/>
                    </a:schemeClr>
                  </a:solidFill>
                  <a:latin typeface="IRANSans Light" panose="020B0506030804020204" pitchFamily="34" charset="-78"/>
                  <a:cs typeface="IRANSans Light" panose="020B0506030804020204" pitchFamily="34" charset="-78"/>
                </a:rPr>
                <a:t>pixels wide</a:t>
              </a:r>
            </a:p>
          </p:txBody>
        </p:sp>
      </p:grpSp>
    </p:spTree>
    <p:extLst>
      <p:ext uri="{BB962C8B-B14F-4D97-AF65-F5344CB8AC3E}">
        <p14:creationId xmlns:p14="http://schemas.microsoft.com/office/powerpoint/2010/main" val="23898001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JIBRES RED</a:t>
            </a:r>
          </a:p>
        </p:txBody>
      </p:sp>
      <p:sp>
        <p:nvSpPr>
          <p:cNvPr id="3" name="Content Placeholder 2"/>
          <p:cNvSpPr>
            <a:spLocks noGrp="1"/>
          </p:cNvSpPr>
          <p:nvPr>
            <p:ph type="body" sz="half" idx="2"/>
          </p:nvPr>
        </p:nvSpPr>
        <p:spPr/>
        <p:txBody>
          <a:bodyPr/>
          <a:lstStyle/>
          <a:p>
            <a:r>
              <a:rPr lang="en-US" dirty="0"/>
              <a:t>The Jibres red is bright and vibrant and we want it to stand out clearly. To that end, here are the color values you can use for both digital and print.</a:t>
            </a:r>
          </a:p>
        </p:txBody>
      </p:sp>
      <p:sp>
        <p:nvSpPr>
          <p:cNvPr id="5" name="Slide Number Placeholder 4"/>
          <p:cNvSpPr>
            <a:spLocks noGrp="1"/>
          </p:cNvSpPr>
          <p:nvPr>
            <p:ph type="sldNum" sz="quarter" idx="12"/>
          </p:nvPr>
        </p:nvSpPr>
        <p:spPr/>
        <p:txBody>
          <a:bodyPr/>
          <a:lstStyle/>
          <a:p>
            <a:fld id="{6B8230D4-A52F-48C3-88BB-7CF0A26BA1C5}" type="slidenum">
              <a:rPr lang="en-US" smtClean="0"/>
              <a:pPr/>
              <a:t>9</a:t>
            </a:fld>
            <a:endParaRPr lang="en-US"/>
          </a:p>
        </p:txBody>
      </p:sp>
      <p:sp>
        <p:nvSpPr>
          <p:cNvPr id="17" name="Content Placeholder 16">
            <a:extLst>
              <a:ext uri="{FF2B5EF4-FFF2-40B4-BE49-F238E27FC236}">
                <a16:creationId xmlns:a16="http://schemas.microsoft.com/office/drawing/2014/main" id="{FEA1A86E-177D-4089-9036-BBDA79463865}"/>
              </a:ext>
            </a:extLst>
          </p:cNvPr>
          <p:cNvSpPr>
            <a:spLocks noGrp="1"/>
          </p:cNvSpPr>
          <p:nvPr>
            <p:ph sz="quarter" idx="4294967295"/>
          </p:nvPr>
        </p:nvSpPr>
        <p:spPr>
          <a:xfrm>
            <a:off x="7544489" y="1988344"/>
            <a:ext cx="2881312" cy="2881312"/>
          </a:xfrm>
          <a:solidFill>
            <a:srgbClr val="C80A5A"/>
          </a:solidFill>
        </p:spPr>
        <p:txBody>
          <a:bodyPr anchor="ctr"/>
          <a:lstStyle/>
          <a:p>
            <a:pPr indent="0" defTabSz="1346200">
              <a:buNone/>
            </a:pPr>
            <a:r>
              <a:rPr lang="en-US" sz="1100" dirty="0">
                <a:solidFill>
                  <a:schemeClr val="bg1"/>
                </a:solidFill>
              </a:rPr>
              <a:t>HEX	#C80A5A</a:t>
            </a:r>
          </a:p>
          <a:p>
            <a:pPr indent="0" defTabSz="1346200">
              <a:buNone/>
            </a:pPr>
            <a:r>
              <a:rPr lang="en-US" sz="1100" dirty="0">
                <a:solidFill>
                  <a:schemeClr val="bg1"/>
                </a:solidFill>
              </a:rPr>
              <a:t>RGB	200, 10, 90</a:t>
            </a:r>
          </a:p>
          <a:p>
            <a:pPr indent="0" defTabSz="1346200">
              <a:buNone/>
            </a:pPr>
            <a:r>
              <a:rPr lang="en-US" sz="1100" dirty="0">
                <a:solidFill>
                  <a:schemeClr val="bg1"/>
                </a:solidFill>
              </a:rPr>
              <a:t>CMYK	17, 100, 50, 2</a:t>
            </a:r>
          </a:p>
          <a:p>
            <a:pPr indent="0" defTabSz="1346200">
              <a:buNone/>
            </a:pPr>
            <a:r>
              <a:rPr lang="en-US" sz="1100" dirty="0">
                <a:solidFill>
                  <a:schemeClr val="bg1"/>
                </a:solidFill>
              </a:rPr>
              <a:t>HSL	335, 90%, 41%</a:t>
            </a:r>
          </a:p>
        </p:txBody>
      </p:sp>
    </p:spTree>
    <p:extLst>
      <p:ext uri="{BB962C8B-B14F-4D97-AF65-F5344CB8AC3E}">
        <p14:creationId xmlns:p14="http://schemas.microsoft.com/office/powerpoint/2010/main" val="1608708131"/>
      </p:ext>
    </p:extLst>
  </p:cSld>
  <p:clrMapOvr>
    <a:masterClrMapping/>
  </p:clrMapOvr>
  <p:transition spd="slow">
    <p:push dir="r"/>
  </p:transition>
</p:sld>
</file>

<file path=ppt/theme/theme1.xml><?xml version="1.0" encoding="utf-8"?>
<a:theme xmlns:a="http://schemas.openxmlformats.org/drawingml/2006/main" name="Tex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534</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Acre Medium</vt:lpstr>
      <vt:lpstr>Arial</vt:lpstr>
      <vt:lpstr>Calibri</vt:lpstr>
      <vt:lpstr>Calibri Light</vt:lpstr>
      <vt:lpstr>IRANSans Light</vt:lpstr>
      <vt:lpstr>Tahoma</vt:lpstr>
      <vt:lpstr>Wingdings</vt:lpstr>
      <vt:lpstr>Text Theme</vt:lpstr>
      <vt:lpstr>Custom Design</vt:lpstr>
      <vt:lpstr>PowerPoint Presentation</vt:lpstr>
      <vt:lpstr>PowerPoint Presentation</vt:lpstr>
      <vt:lpstr>MEET THE LOGO </vt:lpstr>
      <vt:lpstr>STANDARD LOCKUP </vt:lpstr>
      <vt:lpstr>VERTICAL LOCKUP </vt:lpstr>
      <vt:lpstr>ICON BY ITSELF </vt:lpstr>
      <vt:lpstr>SAFE SPACE </vt:lpstr>
      <vt:lpstr>MINIMAL SIZE </vt:lpstr>
      <vt:lpstr>JIBRES RED</vt:lpstr>
      <vt:lpstr>USING GRAYSCALE </vt:lpstr>
      <vt:lpstr>BACKGROUND COLOR </vt:lpstr>
      <vt:lpstr>WORDMARK</vt:lpstr>
      <vt:lpstr>LOGO DON’TS </vt:lpstr>
      <vt:lpstr>PowerPoint Presentation</vt:lpstr>
      <vt:lpstr>PowerPoint Presentation</vt:lpstr>
      <vt:lpstr>PowerPoint Presentation</vt:lpstr>
    </vt:vector>
  </TitlesOfParts>
  <Company>Ermile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Jibres Brand Styleguide</dc:title>
  <dc:subject>Jibres</dc:subject>
  <dc:creator>Javad Adib</dc:creator>
  <cp:keywords>Jibres;StyleGuide;Guideline;logo</cp:keywords>
  <cp:lastModifiedBy>Javad Adib</cp:lastModifiedBy>
  <cp:revision>363</cp:revision>
  <dcterms:created xsi:type="dcterms:W3CDTF">2019-11-04T07:32:11Z</dcterms:created>
  <dcterms:modified xsi:type="dcterms:W3CDTF">2020-01-22T15:27:54Z</dcterms:modified>
  <cp:category>Brand</cp:category>
</cp:coreProperties>
</file>