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58" r:id="rId4"/>
    <p:sldId id="260" r:id="rId5"/>
    <p:sldId id="261" r:id="rId6"/>
    <p:sldId id="262" r:id="rId7"/>
    <p:sldId id="270" r:id="rId8"/>
    <p:sldId id="263" r:id="rId9"/>
    <p:sldId id="265" r:id="rId10"/>
    <p:sldId id="268" r:id="rId11"/>
    <p:sldId id="269" r:id="rId12"/>
    <p:sldId id="267" r:id="rId13"/>
    <p:sldId id="264" r:id="rId14"/>
    <p:sldId id="266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2633"/>
    <a:srgbClr val="1E1E1E"/>
    <a:srgbClr val="2A2A2A"/>
    <a:srgbClr val="66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7894C-3EEA-4F3F-BCD7-2E4A44A5C60E}" type="doc">
      <dgm:prSet loTypeId="urn:microsoft.com/office/officeart/2005/8/layout/process4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4EC93145-9B3F-40E8-B52F-1ABC302A87F5}">
      <dgm:prSet phldrT="[Texto]"/>
      <dgm:spPr/>
      <dgm:t>
        <a:bodyPr/>
        <a:lstStyle/>
        <a:p>
          <a:r>
            <a:rPr lang="es-ES" dirty="0"/>
            <a:t>Sensor vs. Cuestionario</a:t>
          </a:r>
        </a:p>
      </dgm:t>
    </dgm:pt>
    <dgm:pt modelId="{46EF7A2C-635C-4B2D-AF3F-124E4A19E0D2}" type="parTrans" cxnId="{E02B1C2E-7399-410D-80CB-0DA3DCE7B89C}">
      <dgm:prSet/>
      <dgm:spPr/>
      <dgm:t>
        <a:bodyPr/>
        <a:lstStyle/>
        <a:p>
          <a:endParaRPr lang="es-ES"/>
        </a:p>
      </dgm:t>
    </dgm:pt>
    <dgm:pt modelId="{17EFB7A7-CE3E-4CEC-9B35-1777736C8C56}" type="sibTrans" cxnId="{E02B1C2E-7399-410D-80CB-0DA3DCE7B89C}">
      <dgm:prSet/>
      <dgm:spPr/>
      <dgm:t>
        <a:bodyPr/>
        <a:lstStyle/>
        <a:p>
          <a:endParaRPr lang="es-ES"/>
        </a:p>
      </dgm:t>
    </dgm:pt>
    <dgm:pt modelId="{372B3A2C-1CE2-4BA9-A95D-966C2BE2A9FE}">
      <dgm:prSet phldrT="[Texto]"/>
      <dgm:spPr/>
      <dgm:t>
        <a:bodyPr/>
        <a:lstStyle/>
        <a:p>
          <a:r>
            <a:rPr lang="es-ES" dirty="0"/>
            <a:t>Herramientas</a:t>
          </a:r>
        </a:p>
      </dgm:t>
    </dgm:pt>
    <dgm:pt modelId="{9DCEC749-D2B5-4468-9AA9-BC6445882190}" type="parTrans" cxnId="{116F42D1-DC00-416C-8B43-634D498EB9A0}">
      <dgm:prSet/>
      <dgm:spPr/>
      <dgm:t>
        <a:bodyPr/>
        <a:lstStyle/>
        <a:p>
          <a:endParaRPr lang="es-ES"/>
        </a:p>
      </dgm:t>
    </dgm:pt>
    <dgm:pt modelId="{D730D0E8-6454-49D6-8A5E-AD9DCA25A8F0}" type="sibTrans" cxnId="{116F42D1-DC00-416C-8B43-634D498EB9A0}">
      <dgm:prSet/>
      <dgm:spPr/>
      <dgm:t>
        <a:bodyPr/>
        <a:lstStyle/>
        <a:p>
          <a:endParaRPr lang="es-ES"/>
        </a:p>
      </dgm:t>
    </dgm:pt>
    <dgm:pt modelId="{9232460A-B170-43B6-8C76-52034A7CBDA5}">
      <dgm:prSet/>
      <dgm:spPr/>
      <dgm:t>
        <a:bodyPr/>
        <a:lstStyle/>
        <a:p>
          <a:r>
            <a:rPr lang="es-ES" dirty="0"/>
            <a:t>Escenario (DTI)</a:t>
          </a:r>
        </a:p>
      </dgm:t>
    </dgm:pt>
    <dgm:pt modelId="{B086DCAB-4E52-4481-83CE-82B0173E5A0E}" type="parTrans" cxnId="{77BEDA4F-9733-48A1-ABAE-927A4462A333}">
      <dgm:prSet/>
      <dgm:spPr/>
      <dgm:t>
        <a:bodyPr/>
        <a:lstStyle/>
        <a:p>
          <a:endParaRPr lang="es-ES"/>
        </a:p>
      </dgm:t>
    </dgm:pt>
    <dgm:pt modelId="{1C7353CD-0487-4691-8C9A-41DD71A54203}" type="sibTrans" cxnId="{77BEDA4F-9733-48A1-ABAE-927A4462A333}">
      <dgm:prSet/>
      <dgm:spPr/>
      <dgm:t>
        <a:bodyPr/>
        <a:lstStyle/>
        <a:p>
          <a:endParaRPr lang="es-ES"/>
        </a:p>
      </dgm:t>
    </dgm:pt>
    <dgm:pt modelId="{578C4A63-4B73-4D4B-9EF0-C94CB39BFE30}">
      <dgm:prSet phldrT="[Texto]"/>
      <dgm:spPr/>
      <dgm:t>
        <a:bodyPr/>
        <a:lstStyle/>
        <a:p>
          <a:r>
            <a:rPr lang="es-ES" dirty="0"/>
            <a:t>Algoritmo (Sensor) </a:t>
          </a:r>
          <a:r>
            <a:rPr lang="es-ES" dirty="0">
              <a:sym typeface="Wingdings" panose="05000000000000000000" pitchFamily="2" charset="2"/>
            </a:rPr>
            <a:t> Aproximación (Cuestionario)</a:t>
          </a:r>
          <a:endParaRPr lang="es-ES" dirty="0"/>
        </a:p>
      </dgm:t>
    </dgm:pt>
    <dgm:pt modelId="{ABBFA88B-0515-456B-85D4-B6EA8D23E72F}" type="parTrans" cxnId="{6009AF88-503B-4112-B97C-957026F757EC}">
      <dgm:prSet/>
      <dgm:spPr/>
      <dgm:t>
        <a:bodyPr/>
        <a:lstStyle/>
        <a:p>
          <a:endParaRPr lang="es-ES"/>
        </a:p>
      </dgm:t>
    </dgm:pt>
    <dgm:pt modelId="{7DEFC48D-5352-487B-8F81-54E7C7F6A4CD}" type="sibTrans" cxnId="{6009AF88-503B-4112-B97C-957026F757EC}">
      <dgm:prSet/>
      <dgm:spPr/>
      <dgm:t>
        <a:bodyPr/>
        <a:lstStyle/>
        <a:p>
          <a:endParaRPr lang="es-ES"/>
        </a:p>
      </dgm:t>
    </dgm:pt>
    <dgm:pt modelId="{67DA14A8-C576-477F-83E2-0134ED8666D2}" type="pres">
      <dgm:prSet presAssocID="{FD07894C-3EEA-4F3F-BCD7-2E4A44A5C60E}" presName="Name0" presStyleCnt="0">
        <dgm:presLayoutVars>
          <dgm:dir/>
          <dgm:animLvl val="lvl"/>
          <dgm:resizeHandles val="exact"/>
        </dgm:presLayoutVars>
      </dgm:prSet>
      <dgm:spPr/>
    </dgm:pt>
    <dgm:pt modelId="{965C95B9-20A2-4F07-85C3-87AD8DF41580}" type="pres">
      <dgm:prSet presAssocID="{578C4A63-4B73-4D4B-9EF0-C94CB39BFE30}" presName="boxAndChildren" presStyleCnt="0"/>
      <dgm:spPr/>
    </dgm:pt>
    <dgm:pt modelId="{2591148D-ECCA-4C0B-9C6A-C62AC9659547}" type="pres">
      <dgm:prSet presAssocID="{578C4A63-4B73-4D4B-9EF0-C94CB39BFE30}" presName="parentTextBox" presStyleLbl="node1" presStyleIdx="0" presStyleCnt="4"/>
      <dgm:spPr/>
    </dgm:pt>
    <dgm:pt modelId="{BFEE2DEC-2B9B-4265-8BE1-74933982809A}" type="pres">
      <dgm:prSet presAssocID="{D730D0E8-6454-49D6-8A5E-AD9DCA25A8F0}" presName="sp" presStyleCnt="0"/>
      <dgm:spPr/>
    </dgm:pt>
    <dgm:pt modelId="{4D2BA1DE-0155-4E3E-954C-31508486CFD7}" type="pres">
      <dgm:prSet presAssocID="{372B3A2C-1CE2-4BA9-A95D-966C2BE2A9FE}" presName="arrowAndChildren" presStyleCnt="0"/>
      <dgm:spPr/>
    </dgm:pt>
    <dgm:pt modelId="{2F3692BF-80AC-44DD-BC00-9C612FC4A624}" type="pres">
      <dgm:prSet presAssocID="{372B3A2C-1CE2-4BA9-A95D-966C2BE2A9FE}" presName="parentTextArrow" presStyleLbl="node1" presStyleIdx="1" presStyleCnt="4" custLinFactNeighborX="-381"/>
      <dgm:spPr/>
    </dgm:pt>
    <dgm:pt modelId="{9018ADFA-D212-4CE3-BA7A-86210143D1AC}" type="pres">
      <dgm:prSet presAssocID="{17EFB7A7-CE3E-4CEC-9B35-1777736C8C56}" presName="sp" presStyleCnt="0"/>
      <dgm:spPr/>
    </dgm:pt>
    <dgm:pt modelId="{3A83087E-4E51-4218-9C1D-9A2B88A28DF2}" type="pres">
      <dgm:prSet presAssocID="{4EC93145-9B3F-40E8-B52F-1ABC302A87F5}" presName="arrowAndChildren" presStyleCnt="0"/>
      <dgm:spPr/>
    </dgm:pt>
    <dgm:pt modelId="{6E5A9CA8-46C8-417A-A7D0-C68A72F56780}" type="pres">
      <dgm:prSet presAssocID="{4EC93145-9B3F-40E8-B52F-1ABC302A87F5}" presName="parentTextArrow" presStyleLbl="node1" presStyleIdx="2" presStyleCnt="4"/>
      <dgm:spPr/>
    </dgm:pt>
    <dgm:pt modelId="{96B5FB70-7F52-4D62-8690-7A3B571F0B6E}" type="pres">
      <dgm:prSet presAssocID="{1C7353CD-0487-4691-8C9A-41DD71A54203}" presName="sp" presStyleCnt="0"/>
      <dgm:spPr/>
    </dgm:pt>
    <dgm:pt modelId="{D8256F94-BF61-45C6-AA99-CED2A3933AE8}" type="pres">
      <dgm:prSet presAssocID="{9232460A-B170-43B6-8C76-52034A7CBDA5}" presName="arrowAndChildren" presStyleCnt="0"/>
      <dgm:spPr/>
    </dgm:pt>
    <dgm:pt modelId="{83CAAF68-39B8-473B-A628-9E63ACB6C717}" type="pres">
      <dgm:prSet presAssocID="{9232460A-B170-43B6-8C76-52034A7CBDA5}" presName="parentTextArrow" presStyleLbl="node1" presStyleIdx="3" presStyleCnt="4"/>
      <dgm:spPr/>
    </dgm:pt>
  </dgm:ptLst>
  <dgm:cxnLst>
    <dgm:cxn modelId="{83720C0D-7398-4C26-A64F-AFEC30AA116F}" type="presOf" srcId="{4EC93145-9B3F-40E8-B52F-1ABC302A87F5}" destId="{6E5A9CA8-46C8-417A-A7D0-C68A72F56780}" srcOrd="0" destOrd="0" presId="urn:microsoft.com/office/officeart/2005/8/layout/process4"/>
    <dgm:cxn modelId="{E02B1C2E-7399-410D-80CB-0DA3DCE7B89C}" srcId="{FD07894C-3EEA-4F3F-BCD7-2E4A44A5C60E}" destId="{4EC93145-9B3F-40E8-B52F-1ABC302A87F5}" srcOrd="1" destOrd="0" parTransId="{46EF7A2C-635C-4B2D-AF3F-124E4A19E0D2}" sibTransId="{17EFB7A7-CE3E-4CEC-9B35-1777736C8C56}"/>
    <dgm:cxn modelId="{08B67439-79DD-4FB9-8328-DDCC34DAA464}" type="presOf" srcId="{372B3A2C-1CE2-4BA9-A95D-966C2BE2A9FE}" destId="{2F3692BF-80AC-44DD-BC00-9C612FC4A624}" srcOrd="0" destOrd="0" presId="urn:microsoft.com/office/officeart/2005/8/layout/process4"/>
    <dgm:cxn modelId="{77BEDA4F-9733-48A1-ABAE-927A4462A333}" srcId="{FD07894C-3EEA-4F3F-BCD7-2E4A44A5C60E}" destId="{9232460A-B170-43B6-8C76-52034A7CBDA5}" srcOrd="0" destOrd="0" parTransId="{B086DCAB-4E52-4481-83CE-82B0173E5A0E}" sibTransId="{1C7353CD-0487-4691-8C9A-41DD71A54203}"/>
    <dgm:cxn modelId="{6009AF88-503B-4112-B97C-957026F757EC}" srcId="{FD07894C-3EEA-4F3F-BCD7-2E4A44A5C60E}" destId="{578C4A63-4B73-4D4B-9EF0-C94CB39BFE30}" srcOrd="3" destOrd="0" parTransId="{ABBFA88B-0515-456B-85D4-B6EA8D23E72F}" sibTransId="{7DEFC48D-5352-487B-8F81-54E7C7F6A4CD}"/>
    <dgm:cxn modelId="{72B0F095-C78D-4B42-B34C-8659EA05AEE6}" type="presOf" srcId="{9232460A-B170-43B6-8C76-52034A7CBDA5}" destId="{83CAAF68-39B8-473B-A628-9E63ACB6C717}" srcOrd="0" destOrd="0" presId="urn:microsoft.com/office/officeart/2005/8/layout/process4"/>
    <dgm:cxn modelId="{6F2F6DAC-B82A-4434-AE1C-303CD466F325}" type="presOf" srcId="{578C4A63-4B73-4D4B-9EF0-C94CB39BFE30}" destId="{2591148D-ECCA-4C0B-9C6A-C62AC9659547}" srcOrd="0" destOrd="0" presId="urn:microsoft.com/office/officeart/2005/8/layout/process4"/>
    <dgm:cxn modelId="{116F42D1-DC00-416C-8B43-634D498EB9A0}" srcId="{FD07894C-3EEA-4F3F-BCD7-2E4A44A5C60E}" destId="{372B3A2C-1CE2-4BA9-A95D-966C2BE2A9FE}" srcOrd="2" destOrd="0" parTransId="{9DCEC749-D2B5-4468-9AA9-BC6445882190}" sibTransId="{D730D0E8-6454-49D6-8A5E-AD9DCA25A8F0}"/>
    <dgm:cxn modelId="{566304FC-B287-4B16-BA53-C117DEA573B4}" type="presOf" srcId="{FD07894C-3EEA-4F3F-BCD7-2E4A44A5C60E}" destId="{67DA14A8-C576-477F-83E2-0134ED8666D2}" srcOrd="0" destOrd="0" presId="urn:microsoft.com/office/officeart/2005/8/layout/process4"/>
    <dgm:cxn modelId="{EBDBE0E5-C41D-4A2F-868A-EAEBDC724317}" type="presParOf" srcId="{67DA14A8-C576-477F-83E2-0134ED8666D2}" destId="{965C95B9-20A2-4F07-85C3-87AD8DF41580}" srcOrd="0" destOrd="0" presId="urn:microsoft.com/office/officeart/2005/8/layout/process4"/>
    <dgm:cxn modelId="{5D32F389-3FA5-4087-9872-CA4ACD48E04A}" type="presParOf" srcId="{965C95B9-20A2-4F07-85C3-87AD8DF41580}" destId="{2591148D-ECCA-4C0B-9C6A-C62AC9659547}" srcOrd="0" destOrd="0" presId="urn:microsoft.com/office/officeart/2005/8/layout/process4"/>
    <dgm:cxn modelId="{36EC4063-711C-4220-A6CC-F3A63087D9D9}" type="presParOf" srcId="{67DA14A8-C576-477F-83E2-0134ED8666D2}" destId="{BFEE2DEC-2B9B-4265-8BE1-74933982809A}" srcOrd="1" destOrd="0" presId="urn:microsoft.com/office/officeart/2005/8/layout/process4"/>
    <dgm:cxn modelId="{8838E18A-6B5C-488B-B04D-34C158BCAC75}" type="presParOf" srcId="{67DA14A8-C576-477F-83E2-0134ED8666D2}" destId="{4D2BA1DE-0155-4E3E-954C-31508486CFD7}" srcOrd="2" destOrd="0" presId="urn:microsoft.com/office/officeart/2005/8/layout/process4"/>
    <dgm:cxn modelId="{B7C89E47-1EAF-448C-AE4F-AB7E4CBCA6C5}" type="presParOf" srcId="{4D2BA1DE-0155-4E3E-954C-31508486CFD7}" destId="{2F3692BF-80AC-44DD-BC00-9C612FC4A624}" srcOrd="0" destOrd="0" presId="urn:microsoft.com/office/officeart/2005/8/layout/process4"/>
    <dgm:cxn modelId="{FE6EEC20-35DE-4F93-82E1-8D91415C0C03}" type="presParOf" srcId="{67DA14A8-C576-477F-83E2-0134ED8666D2}" destId="{9018ADFA-D212-4CE3-BA7A-86210143D1AC}" srcOrd="3" destOrd="0" presId="urn:microsoft.com/office/officeart/2005/8/layout/process4"/>
    <dgm:cxn modelId="{C82F76A4-3F6C-49CD-98F2-9DCBA9B27633}" type="presParOf" srcId="{67DA14A8-C576-477F-83E2-0134ED8666D2}" destId="{3A83087E-4E51-4218-9C1D-9A2B88A28DF2}" srcOrd="4" destOrd="0" presId="urn:microsoft.com/office/officeart/2005/8/layout/process4"/>
    <dgm:cxn modelId="{78C02542-2558-4088-9956-0295420D4EFD}" type="presParOf" srcId="{3A83087E-4E51-4218-9C1D-9A2B88A28DF2}" destId="{6E5A9CA8-46C8-417A-A7D0-C68A72F56780}" srcOrd="0" destOrd="0" presId="urn:microsoft.com/office/officeart/2005/8/layout/process4"/>
    <dgm:cxn modelId="{E4C893F6-992C-4692-9957-60715D7D5D72}" type="presParOf" srcId="{67DA14A8-C576-477F-83E2-0134ED8666D2}" destId="{96B5FB70-7F52-4D62-8690-7A3B571F0B6E}" srcOrd="5" destOrd="0" presId="urn:microsoft.com/office/officeart/2005/8/layout/process4"/>
    <dgm:cxn modelId="{137EEF4F-A1C8-4EBA-BCB7-74C7ED1204F0}" type="presParOf" srcId="{67DA14A8-C576-477F-83E2-0134ED8666D2}" destId="{D8256F94-BF61-45C6-AA99-CED2A3933AE8}" srcOrd="6" destOrd="0" presId="urn:microsoft.com/office/officeart/2005/8/layout/process4"/>
    <dgm:cxn modelId="{A5C5F383-C8D4-44AF-AE5A-581B8F8CC4BA}" type="presParOf" srcId="{D8256F94-BF61-45C6-AA99-CED2A3933AE8}" destId="{83CAAF68-39B8-473B-A628-9E63ACB6C717}" srcOrd="0" destOrd="0" presId="urn:microsoft.com/office/officeart/2005/8/layout/process4"/>
  </dgm:cxnLst>
  <dgm:bg>
    <a:gradFill flip="none" rotWithShape="1">
      <a:gsLst>
        <a:gs pos="0">
          <a:schemeClr val="accent2">
            <a:lumMod val="5000"/>
            <a:lumOff val="95000"/>
          </a:schemeClr>
        </a:gs>
        <a:gs pos="74000">
          <a:schemeClr val="accent2">
            <a:lumMod val="45000"/>
            <a:lumOff val="55000"/>
          </a:schemeClr>
        </a:gs>
        <a:gs pos="83000">
          <a:schemeClr val="accent2">
            <a:lumMod val="45000"/>
            <a:lumOff val="55000"/>
          </a:schemeClr>
        </a:gs>
        <a:gs pos="100000">
          <a:schemeClr val="accent2">
            <a:lumMod val="30000"/>
            <a:lumOff val="70000"/>
          </a:schemeClr>
        </a:gs>
      </a:gsLst>
      <a:lin ang="5400000" scaled="1"/>
      <a:tileRect/>
    </a:gradFill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B14BDC-A0C1-44BC-85C7-D66DCF4BD411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8D6807E-4202-4558-A5A6-941A2284B806}">
      <dgm:prSet phldrT="[Texto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dirty="0"/>
            <a:t>Detección densidad de población</a:t>
          </a:r>
        </a:p>
      </dgm:t>
    </dgm:pt>
    <dgm:pt modelId="{BADEC506-7313-4331-91B1-B5F20B2C5FF4}" type="parTrans" cxnId="{781F760B-50C3-4311-BF81-07F068132AB0}">
      <dgm:prSet/>
      <dgm:spPr/>
      <dgm:t>
        <a:bodyPr/>
        <a:lstStyle/>
        <a:p>
          <a:endParaRPr lang="es-ES"/>
        </a:p>
      </dgm:t>
    </dgm:pt>
    <dgm:pt modelId="{7675FE47-01ED-4F01-A931-4B55D5301C8D}" type="sibTrans" cxnId="{781F760B-50C3-4311-BF81-07F068132AB0}">
      <dgm:prSet/>
      <dgm:spPr/>
      <dgm:t>
        <a:bodyPr/>
        <a:lstStyle/>
        <a:p>
          <a:endParaRPr lang="es-ES"/>
        </a:p>
      </dgm:t>
    </dgm:pt>
    <dgm:pt modelId="{B6F38341-F6E9-4CD4-AAD7-302E6E1FF826}">
      <dgm:prSet phldrT="[Texto]"/>
      <dgm:spPr>
        <a:gradFill rotWithShape="0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dirty="0"/>
            <a:t>Detección de </a:t>
          </a:r>
          <a:r>
            <a:rPr lang="es-ES" dirty="0" err="1"/>
            <a:t>nº</a:t>
          </a:r>
          <a:r>
            <a:rPr lang="es-ES" dirty="0"/>
            <a:t> visitantes</a:t>
          </a:r>
        </a:p>
      </dgm:t>
    </dgm:pt>
    <dgm:pt modelId="{15CA16A5-A9DA-404F-BD59-39CB5DA1B754}" type="parTrans" cxnId="{B4ECE9D2-B0A8-4B1E-983D-0F7C31372A63}">
      <dgm:prSet/>
      <dgm:spPr/>
      <dgm:t>
        <a:bodyPr/>
        <a:lstStyle/>
        <a:p>
          <a:endParaRPr lang="es-ES"/>
        </a:p>
      </dgm:t>
    </dgm:pt>
    <dgm:pt modelId="{B665A396-643B-4AB1-97B3-3C0557BACB7F}" type="sibTrans" cxnId="{B4ECE9D2-B0A8-4B1E-983D-0F7C31372A63}">
      <dgm:prSet/>
      <dgm:spPr/>
      <dgm:t>
        <a:bodyPr/>
        <a:lstStyle/>
        <a:p>
          <a:endParaRPr lang="es-ES"/>
        </a:p>
      </dgm:t>
    </dgm:pt>
    <dgm:pt modelId="{A2F79CA1-5DD2-4190-A98F-048FAE9A8432}">
      <dgm:prSet phldrT="[Texto]"/>
      <dgm:spPr/>
      <dgm:t>
        <a:bodyPr/>
        <a:lstStyle/>
        <a:p>
          <a:r>
            <a:rPr lang="es-ES" dirty="0"/>
            <a:t>Propuesta (TFM)</a:t>
          </a:r>
        </a:p>
      </dgm:t>
    </dgm:pt>
    <dgm:pt modelId="{4979EFA5-BFE0-4EDC-B997-12D2305774CB}" type="sibTrans" cxnId="{0B6028DD-8115-4FE6-98B7-122DBE464800}">
      <dgm:prSet/>
      <dgm:spPr/>
      <dgm:t>
        <a:bodyPr/>
        <a:lstStyle/>
        <a:p>
          <a:endParaRPr lang="es-ES"/>
        </a:p>
      </dgm:t>
    </dgm:pt>
    <dgm:pt modelId="{546C8BB6-36EE-441E-89AB-BFE7C80E06FA}" type="parTrans" cxnId="{0B6028DD-8115-4FE6-98B7-122DBE464800}">
      <dgm:prSet/>
      <dgm:spPr/>
      <dgm:t>
        <a:bodyPr/>
        <a:lstStyle/>
        <a:p>
          <a:endParaRPr lang="es-ES"/>
        </a:p>
      </dgm:t>
    </dgm:pt>
    <dgm:pt modelId="{717698B6-DAB7-4813-B3C2-39E60B071562}">
      <dgm:prSet phldrT="[Texto]"/>
      <dgm:spPr/>
      <dgm:t>
        <a:bodyPr/>
        <a:lstStyle/>
        <a:p>
          <a:r>
            <a:rPr lang="es-ES" dirty="0"/>
            <a:t>City-Hunter</a:t>
          </a:r>
        </a:p>
      </dgm:t>
    </dgm:pt>
    <dgm:pt modelId="{0585FDEC-1ACF-43EA-A559-573BDA764261}" type="sibTrans" cxnId="{C5A92569-6907-44B6-B687-BBE7EEF3CA9D}">
      <dgm:prSet/>
      <dgm:spPr/>
      <dgm:t>
        <a:bodyPr/>
        <a:lstStyle/>
        <a:p>
          <a:endParaRPr lang="es-ES"/>
        </a:p>
      </dgm:t>
    </dgm:pt>
    <dgm:pt modelId="{4D5A5F5D-DDFB-40EE-BE63-328109DE7BD5}" type="parTrans" cxnId="{C5A92569-6907-44B6-B687-BBE7EEF3CA9D}">
      <dgm:prSet/>
      <dgm:spPr/>
      <dgm:t>
        <a:bodyPr/>
        <a:lstStyle/>
        <a:p>
          <a:endParaRPr lang="es-ES"/>
        </a:p>
      </dgm:t>
    </dgm:pt>
    <dgm:pt modelId="{F530EB60-CFEC-49CE-94BF-E43C1878EF3A}">
      <dgm:prSet phldrT="[Texto]"/>
      <dgm:spPr/>
      <dgm:t>
        <a:bodyPr/>
        <a:lstStyle/>
        <a:p>
          <a:r>
            <a:rPr lang="es-ES"/>
            <a:t>Investigación Aeropuerto</a:t>
          </a:r>
          <a:endParaRPr lang="es-ES" dirty="0"/>
        </a:p>
      </dgm:t>
    </dgm:pt>
    <dgm:pt modelId="{6E0FDFEA-170C-4C2E-A592-97BFF9AB166E}" type="parTrans" cxnId="{E80B0136-2AC3-4BF3-9890-F6D58870F852}">
      <dgm:prSet/>
      <dgm:spPr/>
      <dgm:t>
        <a:bodyPr/>
        <a:lstStyle/>
        <a:p>
          <a:endParaRPr lang="es-ES"/>
        </a:p>
      </dgm:t>
    </dgm:pt>
    <dgm:pt modelId="{5F6249AF-FF32-4EB2-B8DD-BB84FB8F1C42}" type="sibTrans" cxnId="{E80B0136-2AC3-4BF3-9890-F6D58870F852}">
      <dgm:prSet/>
      <dgm:spPr/>
      <dgm:t>
        <a:bodyPr/>
        <a:lstStyle/>
        <a:p>
          <a:endParaRPr lang="es-ES"/>
        </a:p>
      </dgm:t>
    </dgm:pt>
    <dgm:pt modelId="{B21C585B-5539-49AB-BADE-0964232B44FF}">
      <dgm:prSet phldrT="[Texto]"/>
      <dgm:spPr/>
      <dgm:t>
        <a:bodyPr/>
        <a:lstStyle/>
        <a:p>
          <a:r>
            <a:rPr lang="es-ES" dirty="0"/>
            <a:t>Uso de </a:t>
          </a:r>
          <a:r>
            <a:rPr lang="es-ES" dirty="0" err="1"/>
            <a:t>SSID’s</a:t>
          </a:r>
          <a:r>
            <a:rPr lang="es-ES" dirty="0"/>
            <a:t> favoritas</a:t>
          </a:r>
        </a:p>
      </dgm:t>
    </dgm:pt>
    <dgm:pt modelId="{4A263A56-77BA-4590-B1EE-E41FC27460B8}" type="parTrans" cxnId="{50979ADF-FA62-4088-A759-A340FA5BC2F7}">
      <dgm:prSet/>
      <dgm:spPr/>
      <dgm:t>
        <a:bodyPr/>
        <a:lstStyle/>
        <a:p>
          <a:endParaRPr lang="es-ES"/>
        </a:p>
      </dgm:t>
    </dgm:pt>
    <dgm:pt modelId="{2D641B4F-8930-46D2-B193-BED409984B7E}" type="sibTrans" cxnId="{50979ADF-FA62-4088-A759-A340FA5BC2F7}">
      <dgm:prSet/>
      <dgm:spPr/>
      <dgm:t>
        <a:bodyPr/>
        <a:lstStyle/>
        <a:p>
          <a:endParaRPr lang="es-ES"/>
        </a:p>
      </dgm:t>
    </dgm:pt>
    <dgm:pt modelId="{5736400F-1CF8-4306-83D7-C96F3C7CC35C}">
      <dgm:prSet phldrT="[Texto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dirty="0"/>
            <a:t>Uso de listas de </a:t>
          </a:r>
          <a:r>
            <a:rPr lang="es-ES" dirty="0" err="1"/>
            <a:t>SSID’s</a:t>
          </a:r>
          <a:r>
            <a:rPr lang="es-ES" dirty="0"/>
            <a:t> para visitantes</a:t>
          </a:r>
        </a:p>
      </dgm:t>
    </dgm:pt>
    <dgm:pt modelId="{51DF7443-9AC5-4E17-AF57-A0DB81429179}" type="parTrans" cxnId="{1E851632-FFA0-4BEB-824E-3DE1DEB4C211}">
      <dgm:prSet/>
      <dgm:spPr/>
      <dgm:t>
        <a:bodyPr/>
        <a:lstStyle/>
        <a:p>
          <a:endParaRPr lang="es-ES"/>
        </a:p>
      </dgm:t>
    </dgm:pt>
    <dgm:pt modelId="{00F6D647-B44E-4F5D-A511-16792E37EC47}" type="sibTrans" cxnId="{1E851632-FFA0-4BEB-824E-3DE1DEB4C211}">
      <dgm:prSet/>
      <dgm:spPr/>
      <dgm:t>
        <a:bodyPr/>
        <a:lstStyle/>
        <a:p>
          <a:endParaRPr lang="es-ES"/>
        </a:p>
      </dgm:t>
    </dgm:pt>
    <dgm:pt modelId="{708BBFE4-4B8E-440F-911C-555E25FC4B44}" type="pres">
      <dgm:prSet presAssocID="{B8B14BDC-A0C1-44BC-85C7-D66DCF4BD411}" presName="theList" presStyleCnt="0">
        <dgm:presLayoutVars>
          <dgm:dir/>
          <dgm:animLvl val="lvl"/>
          <dgm:resizeHandles val="exact"/>
        </dgm:presLayoutVars>
      </dgm:prSet>
      <dgm:spPr/>
    </dgm:pt>
    <dgm:pt modelId="{7B3D34B5-6868-441F-BB1F-32E9E9057C62}" type="pres">
      <dgm:prSet presAssocID="{717698B6-DAB7-4813-B3C2-39E60B071562}" presName="compNode" presStyleCnt="0"/>
      <dgm:spPr/>
    </dgm:pt>
    <dgm:pt modelId="{50E2E029-C546-4BB1-A1C6-075245B333B0}" type="pres">
      <dgm:prSet presAssocID="{717698B6-DAB7-4813-B3C2-39E60B071562}" presName="aNode" presStyleLbl="bgShp" presStyleIdx="0" presStyleCnt="3"/>
      <dgm:spPr/>
    </dgm:pt>
    <dgm:pt modelId="{28AD3843-6FBD-4BFC-B48C-5BD2B4CF5B6A}" type="pres">
      <dgm:prSet presAssocID="{717698B6-DAB7-4813-B3C2-39E60B071562}" presName="textNode" presStyleLbl="bgShp" presStyleIdx="0" presStyleCnt="3"/>
      <dgm:spPr/>
    </dgm:pt>
    <dgm:pt modelId="{070E20F2-D339-499F-879E-EB00DDC7FDE2}" type="pres">
      <dgm:prSet presAssocID="{717698B6-DAB7-4813-B3C2-39E60B071562}" presName="compChildNode" presStyleCnt="0"/>
      <dgm:spPr/>
    </dgm:pt>
    <dgm:pt modelId="{7D365A21-AFD1-44EA-9C8B-8388DABD1AA0}" type="pres">
      <dgm:prSet presAssocID="{717698B6-DAB7-4813-B3C2-39E60B071562}" presName="theInnerList" presStyleCnt="0"/>
      <dgm:spPr/>
    </dgm:pt>
    <dgm:pt modelId="{F3558390-75A8-4EF5-B672-BF58FA71F050}" type="pres">
      <dgm:prSet presAssocID="{B21C585B-5539-49AB-BADE-0964232B44FF}" presName="childNode" presStyleLbl="node1" presStyleIdx="0" presStyleCnt="4">
        <dgm:presLayoutVars>
          <dgm:bulletEnabled val="1"/>
        </dgm:presLayoutVars>
      </dgm:prSet>
      <dgm:spPr/>
    </dgm:pt>
    <dgm:pt modelId="{CCB31EF1-8E24-4F6E-81DE-EB45FD15578F}" type="pres">
      <dgm:prSet presAssocID="{717698B6-DAB7-4813-B3C2-39E60B071562}" presName="aSpace" presStyleCnt="0"/>
      <dgm:spPr/>
    </dgm:pt>
    <dgm:pt modelId="{7D73EA7A-4FAB-4663-A627-5F35131F2062}" type="pres">
      <dgm:prSet presAssocID="{F530EB60-CFEC-49CE-94BF-E43C1878EF3A}" presName="compNode" presStyleCnt="0"/>
      <dgm:spPr/>
    </dgm:pt>
    <dgm:pt modelId="{0AFEE284-5FA4-4FFC-88A3-D01FB9BF7B33}" type="pres">
      <dgm:prSet presAssocID="{F530EB60-CFEC-49CE-94BF-E43C1878EF3A}" presName="aNode" presStyleLbl="bgShp" presStyleIdx="1" presStyleCnt="3"/>
      <dgm:spPr/>
    </dgm:pt>
    <dgm:pt modelId="{6224A674-AE8A-49BD-AA3F-9926D94F7202}" type="pres">
      <dgm:prSet presAssocID="{F530EB60-CFEC-49CE-94BF-E43C1878EF3A}" presName="textNode" presStyleLbl="bgShp" presStyleIdx="1" presStyleCnt="3"/>
      <dgm:spPr/>
    </dgm:pt>
    <dgm:pt modelId="{09A46CCE-3648-46F0-94D8-71A111C77041}" type="pres">
      <dgm:prSet presAssocID="{F530EB60-CFEC-49CE-94BF-E43C1878EF3A}" presName="compChildNode" presStyleCnt="0"/>
      <dgm:spPr/>
    </dgm:pt>
    <dgm:pt modelId="{7FCE7144-D6A8-445B-86FC-EF015BBF678F}" type="pres">
      <dgm:prSet presAssocID="{F530EB60-CFEC-49CE-94BF-E43C1878EF3A}" presName="theInnerList" presStyleCnt="0"/>
      <dgm:spPr/>
    </dgm:pt>
    <dgm:pt modelId="{D09CAAEF-7629-4D79-B1CF-9375AA6FAD81}" type="pres">
      <dgm:prSet presAssocID="{C8D6807E-4202-4558-A5A6-941A2284B806}" presName="childNode" presStyleLbl="node1" presStyleIdx="1" presStyleCnt="4">
        <dgm:presLayoutVars>
          <dgm:bulletEnabled val="1"/>
        </dgm:presLayoutVars>
      </dgm:prSet>
      <dgm:spPr/>
    </dgm:pt>
    <dgm:pt modelId="{07900837-CED0-4DBB-9A4F-7EA73FDD8B27}" type="pres">
      <dgm:prSet presAssocID="{F530EB60-CFEC-49CE-94BF-E43C1878EF3A}" presName="aSpace" presStyleCnt="0"/>
      <dgm:spPr/>
    </dgm:pt>
    <dgm:pt modelId="{80E9DBDF-74CE-45DC-84EE-D77A1101AA13}" type="pres">
      <dgm:prSet presAssocID="{A2F79CA1-5DD2-4190-A98F-048FAE9A8432}" presName="compNode" presStyleCnt="0"/>
      <dgm:spPr/>
    </dgm:pt>
    <dgm:pt modelId="{A6BDAF5D-B78E-4E96-BC27-CA013863583E}" type="pres">
      <dgm:prSet presAssocID="{A2F79CA1-5DD2-4190-A98F-048FAE9A8432}" presName="aNode" presStyleLbl="bgShp" presStyleIdx="2" presStyleCnt="3"/>
      <dgm:spPr/>
    </dgm:pt>
    <dgm:pt modelId="{B575FC30-2B27-4170-AFDC-CBBFD579909D}" type="pres">
      <dgm:prSet presAssocID="{A2F79CA1-5DD2-4190-A98F-048FAE9A8432}" presName="textNode" presStyleLbl="bgShp" presStyleIdx="2" presStyleCnt="3"/>
      <dgm:spPr/>
    </dgm:pt>
    <dgm:pt modelId="{2B7C54D5-A673-4B47-AD77-2DFA041A2615}" type="pres">
      <dgm:prSet presAssocID="{A2F79CA1-5DD2-4190-A98F-048FAE9A8432}" presName="compChildNode" presStyleCnt="0"/>
      <dgm:spPr/>
    </dgm:pt>
    <dgm:pt modelId="{2C979F31-9A64-4BB4-8B44-F93EE5C71ACE}" type="pres">
      <dgm:prSet presAssocID="{A2F79CA1-5DD2-4190-A98F-048FAE9A8432}" presName="theInnerList" presStyleCnt="0"/>
      <dgm:spPr/>
    </dgm:pt>
    <dgm:pt modelId="{12301735-10D9-4D14-B583-BA7CDD6ABD8B}" type="pres">
      <dgm:prSet presAssocID="{B6F38341-F6E9-4CD4-AAD7-302E6E1FF826}" presName="childNode" presStyleLbl="node1" presStyleIdx="2" presStyleCnt="4">
        <dgm:presLayoutVars>
          <dgm:bulletEnabled val="1"/>
        </dgm:presLayoutVars>
      </dgm:prSet>
      <dgm:spPr/>
    </dgm:pt>
    <dgm:pt modelId="{4DD0B1AA-7DB0-4AA0-9041-3B35E465F6BC}" type="pres">
      <dgm:prSet presAssocID="{B6F38341-F6E9-4CD4-AAD7-302E6E1FF826}" presName="aSpace2" presStyleCnt="0"/>
      <dgm:spPr/>
    </dgm:pt>
    <dgm:pt modelId="{350FB7A8-611F-41E5-8BA5-28342D20D027}" type="pres">
      <dgm:prSet presAssocID="{5736400F-1CF8-4306-83D7-C96F3C7CC35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E83F5902-1ECA-462A-BD3F-A2A7D81B4FCA}" type="presOf" srcId="{F530EB60-CFEC-49CE-94BF-E43C1878EF3A}" destId="{0AFEE284-5FA4-4FFC-88A3-D01FB9BF7B33}" srcOrd="0" destOrd="0" presId="urn:microsoft.com/office/officeart/2005/8/layout/lProcess2"/>
    <dgm:cxn modelId="{781F760B-50C3-4311-BF81-07F068132AB0}" srcId="{F530EB60-CFEC-49CE-94BF-E43C1878EF3A}" destId="{C8D6807E-4202-4558-A5A6-941A2284B806}" srcOrd="0" destOrd="0" parTransId="{BADEC506-7313-4331-91B1-B5F20B2C5FF4}" sibTransId="{7675FE47-01ED-4F01-A931-4B55D5301C8D}"/>
    <dgm:cxn modelId="{1E851632-FFA0-4BEB-824E-3DE1DEB4C211}" srcId="{A2F79CA1-5DD2-4190-A98F-048FAE9A8432}" destId="{5736400F-1CF8-4306-83D7-C96F3C7CC35C}" srcOrd="1" destOrd="0" parTransId="{51DF7443-9AC5-4E17-AF57-A0DB81429179}" sibTransId="{00F6D647-B44E-4F5D-A511-16792E37EC47}"/>
    <dgm:cxn modelId="{E80B0136-2AC3-4BF3-9890-F6D58870F852}" srcId="{B8B14BDC-A0C1-44BC-85C7-D66DCF4BD411}" destId="{F530EB60-CFEC-49CE-94BF-E43C1878EF3A}" srcOrd="1" destOrd="0" parTransId="{6E0FDFEA-170C-4C2E-A592-97BFF9AB166E}" sibTransId="{5F6249AF-FF32-4EB2-B8DD-BB84FB8F1C42}"/>
    <dgm:cxn modelId="{EC717836-44F7-4FE9-8644-CBDE3398BB77}" type="presOf" srcId="{717698B6-DAB7-4813-B3C2-39E60B071562}" destId="{28AD3843-6FBD-4BFC-B48C-5BD2B4CF5B6A}" srcOrd="1" destOrd="0" presId="urn:microsoft.com/office/officeart/2005/8/layout/lProcess2"/>
    <dgm:cxn modelId="{AF49B364-08F7-465D-BB9A-E26AED263075}" type="presOf" srcId="{5736400F-1CF8-4306-83D7-C96F3C7CC35C}" destId="{350FB7A8-611F-41E5-8BA5-28342D20D027}" srcOrd="0" destOrd="0" presId="urn:microsoft.com/office/officeart/2005/8/layout/lProcess2"/>
    <dgm:cxn modelId="{C5A92569-6907-44B6-B687-BBE7EEF3CA9D}" srcId="{B8B14BDC-A0C1-44BC-85C7-D66DCF4BD411}" destId="{717698B6-DAB7-4813-B3C2-39E60B071562}" srcOrd="0" destOrd="0" parTransId="{4D5A5F5D-DDFB-40EE-BE63-328109DE7BD5}" sibTransId="{0585FDEC-1ACF-43EA-A559-573BDA764261}"/>
    <dgm:cxn modelId="{A25B6178-31C0-4A5D-A48D-B9A03F012DAC}" type="presOf" srcId="{C8D6807E-4202-4558-A5A6-941A2284B806}" destId="{D09CAAEF-7629-4D79-B1CF-9375AA6FAD81}" srcOrd="0" destOrd="0" presId="urn:microsoft.com/office/officeart/2005/8/layout/lProcess2"/>
    <dgm:cxn modelId="{31E71C7F-EF56-429D-B7B3-6FDCD563FF07}" type="presOf" srcId="{F530EB60-CFEC-49CE-94BF-E43C1878EF3A}" destId="{6224A674-AE8A-49BD-AA3F-9926D94F7202}" srcOrd="1" destOrd="0" presId="urn:microsoft.com/office/officeart/2005/8/layout/lProcess2"/>
    <dgm:cxn modelId="{52D8FF81-465C-4EAC-B866-7EDB337165FE}" type="presOf" srcId="{B8B14BDC-A0C1-44BC-85C7-D66DCF4BD411}" destId="{708BBFE4-4B8E-440F-911C-555E25FC4B44}" srcOrd="0" destOrd="0" presId="urn:microsoft.com/office/officeart/2005/8/layout/lProcess2"/>
    <dgm:cxn modelId="{7A09BC84-98E3-4F82-9B8C-684DB688F1E5}" type="presOf" srcId="{A2F79CA1-5DD2-4190-A98F-048FAE9A8432}" destId="{A6BDAF5D-B78E-4E96-BC27-CA013863583E}" srcOrd="0" destOrd="0" presId="urn:microsoft.com/office/officeart/2005/8/layout/lProcess2"/>
    <dgm:cxn modelId="{B0C99C8D-82D4-4AB0-A025-B95E2BF7B5A5}" type="presOf" srcId="{A2F79CA1-5DD2-4190-A98F-048FAE9A8432}" destId="{B575FC30-2B27-4170-AFDC-CBBFD579909D}" srcOrd="1" destOrd="0" presId="urn:microsoft.com/office/officeart/2005/8/layout/lProcess2"/>
    <dgm:cxn modelId="{B4ECE9D2-B0A8-4B1E-983D-0F7C31372A63}" srcId="{A2F79CA1-5DD2-4190-A98F-048FAE9A8432}" destId="{B6F38341-F6E9-4CD4-AAD7-302E6E1FF826}" srcOrd="0" destOrd="0" parTransId="{15CA16A5-A9DA-404F-BD59-39CB5DA1B754}" sibTransId="{B665A396-643B-4AB1-97B3-3C0557BACB7F}"/>
    <dgm:cxn modelId="{0B6028DD-8115-4FE6-98B7-122DBE464800}" srcId="{B8B14BDC-A0C1-44BC-85C7-D66DCF4BD411}" destId="{A2F79CA1-5DD2-4190-A98F-048FAE9A8432}" srcOrd="2" destOrd="0" parTransId="{546C8BB6-36EE-441E-89AB-BFE7C80E06FA}" sibTransId="{4979EFA5-BFE0-4EDC-B997-12D2305774CB}"/>
    <dgm:cxn modelId="{50979ADF-FA62-4088-A759-A340FA5BC2F7}" srcId="{717698B6-DAB7-4813-B3C2-39E60B071562}" destId="{B21C585B-5539-49AB-BADE-0964232B44FF}" srcOrd="0" destOrd="0" parTransId="{4A263A56-77BA-4590-B1EE-E41FC27460B8}" sibTransId="{2D641B4F-8930-46D2-B193-BED409984B7E}"/>
    <dgm:cxn modelId="{A4E60CE1-5877-44C5-8C7F-116298AA87F8}" type="presOf" srcId="{B6F38341-F6E9-4CD4-AAD7-302E6E1FF826}" destId="{12301735-10D9-4D14-B583-BA7CDD6ABD8B}" srcOrd="0" destOrd="0" presId="urn:microsoft.com/office/officeart/2005/8/layout/lProcess2"/>
    <dgm:cxn modelId="{18B2F8FA-07CD-47E8-A276-3F8CBAB00449}" type="presOf" srcId="{B21C585B-5539-49AB-BADE-0964232B44FF}" destId="{F3558390-75A8-4EF5-B672-BF58FA71F050}" srcOrd="0" destOrd="0" presId="urn:microsoft.com/office/officeart/2005/8/layout/lProcess2"/>
    <dgm:cxn modelId="{E05955FB-3C5B-4400-BAD2-414C986C6A93}" type="presOf" srcId="{717698B6-DAB7-4813-B3C2-39E60B071562}" destId="{50E2E029-C546-4BB1-A1C6-075245B333B0}" srcOrd="0" destOrd="0" presId="urn:microsoft.com/office/officeart/2005/8/layout/lProcess2"/>
    <dgm:cxn modelId="{44A716BA-B8E6-4012-BDCC-D6D16F8644A2}" type="presParOf" srcId="{708BBFE4-4B8E-440F-911C-555E25FC4B44}" destId="{7B3D34B5-6868-441F-BB1F-32E9E9057C62}" srcOrd="0" destOrd="0" presId="urn:microsoft.com/office/officeart/2005/8/layout/lProcess2"/>
    <dgm:cxn modelId="{916ACDAA-648E-4885-A057-06996D4B9D78}" type="presParOf" srcId="{7B3D34B5-6868-441F-BB1F-32E9E9057C62}" destId="{50E2E029-C546-4BB1-A1C6-075245B333B0}" srcOrd="0" destOrd="0" presId="urn:microsoft.com/office/officeart/2005/8/layout/lProcess2"/>
    <dgm:cxn modelId="{49847439-145E-4981-8C20-AA174C24F22B}" type="presParOf" srcId="{7B3D34B5-6868-441F-BB1F-32E9E9057C62}" destId="{28AD3843-6FBD-4BFC-B48C-5BD2B4CF5B6A}" srcOrd="1" destOrd="0" presId="urn:microsoft.com/office/officeart/2005/8/layout/lProcess2"/>
    <dgm:cxn modelId="{65C559CB-0557-4D6A-AC30-2AF9A282022D}" type="presParOf" srcId="{7B3D34B5-6868-441F-BB1F-32E9E9057C62}" destId="{070E20F2-D339-499F-879E-EB00DDC7FDE2}" srcOrd="2" destOrd="0" presId="urn:microsoft.com/office/officeart/2005/8/layout/lProcess2"/>
    <dgm:cxn modelId="{5E0D062D-5AE3-427D-A547-9D6B5B01294A}" type="presParOf" srcId="{070E20F2-D339-499F-879E-EB00DDC7FDE2}" destId="{7D365A21-AFD1-44EA-9C8B-8388DABD1AA0}" srcOrd="0" destOrd="0" presId="urn:microsoft.com/office/officeart/2005/8/layout/lProcess2"/>
    <dgm:cxn modelId="{95C85319-4236-410F-B7CE-0A57C6BF4D7F}" type="presParOf" srcId="{7D365A21-AFD1-44EA-9C8B-8388DABD1AA0}" destId="{F3558390-75A8-4EF5-B672-BF58FA71F050}" srcOrd="0" destOrd="0" presId="urn:microsoft.com/office/officeart/2005/8/layout/lProcess2"/>
    <dgm:cxn modelId="{78AC32DC-B75D-45E9-A249-FD1E6DFAD81D}" type="presParOf" srcId="{708BBFE4-4B8E-440F-911C-555E25FC4B44}" destId="{CCB31EF1-8E24-4F6E-81DE-EB45FD15578F}" srcOrd="1" destOrd="0" presId="urn:microsoft.com/office/officeart/2005/8/layout/lProcess2"/>
    <dgm:cxn modelId="{A25D26A5-D6BE-46E6-A94E-E6EB308F6AC3}" type="presParOf" srcId="{708BBFE4-4B8E-440F-911C-555E25FC4B44}" destId="{7D73EA7A-4FAB-4663-A627-5F35131F2062}" srcOrd="2" destOrd="0" presId="urn:microsoft.com/office/officeart/2005/8/layout/lProcess2"/>
    <dgm:cxn modelId="{6A39425C-D3A9-427B-AF5D-74F75D7FCE12}" type="presParOf" srcId="{7D73EA7A-4FAB-4663-A627-5F35131F2062}" destId="{0AFEE284-5FA4-4FFC-88A3-D01FB9BF7B33}" srcOrd="0" destOrd="0" presId="urn:microsoft.com/office/officeart/2005/8/layout/lProcess2"/>
    <dgm:cxn modelId="{3FB8B103-9ED5-4D60-A235-DDC19319FF27}" type="presParOf" srcId="{7D73EA7A-4FAB-4663-A627-5F35131F2062}" destId="{6224A674-AE8A-49BD-AA3F-9926D94F7202}" srcOrd="1" destOrd="0" presId="urn:microsoft.com/office/officeart/2005/8/layout/lProcess2"/>
    <dgm:cxn modelId="{B91D0D4E-4E34-47C9-A0F4-F9A0AE0BAC32}" type="presParOf" srcId="{7D73EA7A-4FAB-4663-A627-5F35131F2062}" destId="{09A46CCE-3648-46F0-94D8-71A111C77041}" srcOrd="2" destOrd="0" presId="urn:microsoft.com/office/officeart/2005/8/layout/lProcess2"/>
    <dgm:cxn modelId="{76DB719A-0BAB-46E2-9D11-3DAF64CC5E6A}" type="presParOf" srcId="{09A46CCE-3648-46F0-94D8-71A111C77041}" destId="{7FCE7144-D6A8-445B-86FC-EF015BBF678F}" srcOrd="0" destOrd="0" presId="urn:microsoft.com/office/officeart/2005/8/layout/lProcess2"/>
    <dgm:cxn modelId="{57284229-BB6C-430A-9CF8-B8BCCF503F25}" type="presParOf" srcId="{7FCE7144-D6A8-445B-86FC-EF015BBF678F}" destId="{D09CAAEF-7629-4D79-B1CF-9375AA6FAD81}" srcOrd="0" destOrd="0" presId="urn:microsoft.com/office/officeart/2005/8/layout/lProcess2"/>
    <dgm:cxn modelId="{C9CB8567-43DD-478B-B8DE-0C4E5EDA63F8}" type="presParOf" srcId="{708BBFE4-4B8E-440F-911C-555E25FC4B44}" destId="{07900837-CED0-4DBB-9A4F-7EA73FDD8B27}" srcOrd="3" destOrd="0" presId="urn:microsoft.com/office/officeart/2005/8/layout/lProcess2"/>
    <dgm:cxn modelId="{B6DFFA2C-D96B-4C82-9CD4-23F0616417C7}" type="presParOf" srcId="{708BBFE4-4B8E-440F-911C-555E25FC4B44}" destId="{80E9DBDF-74CE-45DC-84EE-D77A1101AA13}" srcOrd="4" destOrd="0" presId="urn:microsoft.com/office/officeart/2005/8/layout/lProcess2"/>
    <dgm:cxn modelId="{74872DCE-6DD9-43D3-AE35-63FCC76AD1B4}" type="presParOf" srcId="{80E9DBDF-74CE-45DC-84EE-D77A1101AA13}" destId="{A6BDAF5D-B78E-4E96-BC27-CA013863583E}" srcOrd="0" destOrd="0" presId="urn:microsoft.com/office/officeart/2005/8/layout/lProcess2"/>
    <dgm:cxn modelId="{1EAA1D37-5F16-43C2-B1B0-C1555E674C5B}" type="presParOf" srcId="{80E9DBDF-74CE-45DC-84EE-D77A1101AA13}" destId="{B575FC30-2B27-4170-AFDC-CBBFD579909D}" srcOrd="1" destOrd="0" presId="urn:microsoft.com/office/officeart/2005/8/layout/lProcess2"/>
    <dgm:cxn modelId="{AE4F6572-1B5D-4B47-B929-4C274BE934D2}" type="presParOf" srcId="{80E9DBDF-74CE-45DC-84EE-D77A1101AA13}" destId="{2B7C54D5-A673-4B47-AD77-2DFA041A2615}" srcOrd="2" destOrd="0" presId="urn:microsoft.com/office/officeart/2005/8/layout/lProcess2"/>
    <dgm:cxn modelId="{53B50EB9-87D9-47A0-970E-8B27854DAF27}" type="presParOf" srcId="{2B7C54D5-A673-4B47-AD77-2DFA041A2615}" destId="{2C979F31-9A64-4BB4-8B44-F93EE5C71ACE}" srcOrd="0" destOrd="0" presId="urn:microsoft.com/office/officeart/2005/8/layout/lProcess2"/>
    <dgm:cxn modelId="{8BDBCCBF-FA98-4281-88EC-5AE07F33B979}" type="presParOf" srcId="{2C979F31-9A64-4BB4-8B44-F93EE5C71ACE}" destId="{12301735-10D9-4D14-B583-BA7CDD6ABD8B}" srcOrd="0" destOrd="0" presId="urn:microsoft.com/office/officeart/2005/8/layout/lProcess2"/>
    <dgm:cxn modelId="{90007A4C-A705-4EDD-8205-5882FABD667C}" type="presParOf" srcId="{2C979F31-9A64-4BB4-8B44-F93EE5C71ACE}" destId="{4DD0B1AA-7DB0-4AA0-9041-3B35E465F6BC}" srcOrd="1" destOrd="0" presId="urn:microsoft.com/office/officeart/2005/8/layout/lProcess2"/>
    <dgm:cxn modelId="{38215B79-E540-40B1-AF57-7CD346BD1E7F}" type="presParOf" srcId="{2C979F31-9A64-4BB4-8B44-F93EE5C71ACE}" destId="{350FB7A8-611F-41E5-8BA5-28342D20D027}" srcOrd="2" destOrd="0" presId="urn:microsoft.com/office/officeart/2005/8/layout/lProcess2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F11BEF-A446-4D09-B7EE-27B9C074C675}" type="doc">
      <dgm:prSet loTypeId="urn:microsoft.com/office/officeart/2005/8/layout/radial2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E4CB7CB8-345D-4184-B677-C63109FFD3E9}">
      <dgm:prSet custT="1"/>
      <dgm:spPr/>
      <dgm:t>
        <a:bodyPr/>
        <a:lstStyle/>
        <a:p>
          <a:r>
            <a:rPr lang="es-ES" sz="1200" dirty="0"/>
            <a:t>Detección de  visitantes</a:t>
          </a:r>
        </a:p>
      </dgm:t>
    </dgm:pt>
    <dgm:pt modelId="{97417F85-5CC3-4D0E-B23A-D6FB7A7F3F83}" type="parTrans" cxnId="{23AEF793-778E-416D-8427-28F2D7BE1005}">
      <dgm:prSet/>
      <dgm:spPr/>
      <dgm:t>
        <a:bodyPr/>
        <a:lstStyle/>
        <a:p>
          <a:endParaRPr lang="es-ES"/>
        </a:p>
      </dgm:t>
    </dgm:pt>
    <dgm:pt modelId="{7353B676-FD80-41F0-9D21-37566B5ED14A}" type="sibTrans" cxnId="{23AEF793-778E-416D-8427-28F2D7BE1005}">
      <dgm:prSet/>
      <dgm:spPr/>
      <dgm:t>
        <a:bodyPr/>
        <a:lstStyle/>
        <a:p>
          <a:endParaRPr lang="es-ES"/>
        </a:p>
      </dgm:t>
    </dgm:pt>
    <dgm:pt modelId="{5CE18682-CBBE-462E-AE0A-4FC646BF2119}">
      <dgm:prSet custT="1"/>
      <dgm:spPr/>
      <dgm:t>
        <a:bodyPr/>
        <a:lstStyle/>
        <a:p>
          <a:r>
            <a:rPr lang="es-ES" sz="1200" dirty="0"/>
            <a:t>Aproximación al “</a:t>
          </a:r>
          <a:r>
            <a:rPr lang="es-ES" sz="1200" dirty="0" err="1"/>
            <a:t>ground-truth</a:t>
          </a:r>
          <a:r>
            <a:rPr lang="es-ES" sz="1200" dirty="0"/>
            <a:t>”</a:t>
          </a:r>
        </a:p>
      </dgm:t>
    </dgm:pt>
    <dgm:pt modelId="{4B64AA5D-7693-4D50-8264-2930D00654BA}" type="parTrans" cxnId="{BBE0CD3C-8DD0-42F3-864B-308ADBCD2726}">
      <dgm:prSet/>
      <dgm:spPr/>
      <dgm:t>
        <a:bodyPr/>
        <a:lstStyle/>
        <a:p>
          <a:endParaRPr lang="es-ES"/>
        </a:p>
      </dgm:t>
    </dgm:pt>
    <dgm:pt modelId="{BF71FCE7-703A-4BB7-85F0-59EE70137448}" type="sibTrans" cxnId="{BBE0CD3C-8DD0-42F3-864B-308ADBCD2726}">
      <dgm:prSet/>
      <dgm:spPr/>
      <dgm:t>
        <a:bodyPr/>
        <a:lstStyle/>
        <a:p>
          <a:endParaRPr lang="es-ES"/>
        </a:p>
      </dgm:t>
    </dgm:pt>
    <dgm:pt modelId="{A057F5E5-0730-4EB1-85A3-DE3BC0EC7857}">
      <dgm:prSet custT="1"/>
      <dgm:spPr/>
      <dgm:t>
        <a:bodyPr/>
        <a:lstStyle/>
        <a:p>
          <a:r>
            <a:rPr lang="es-ES" sz="1200" dirty="0"/>
            <a:t>Informe de la aproximación</a:t>
          </a:r>
        </a:p>
      </dgm:t>
    </dgm:pt>
    <dgm:pt modelId="{E2047423-C2A4-495D-B960-BF82D8751594}" type="parTrans" cxnId="{CCDE1902-F5BD-4B21-B6F4-FF43CEECEBA8}">
      <dgm:prSet/>
      <dgm:spPr/>
      <dgm:t>
        <a:bodyPr/>
        <a:lstStyle/>
        <a:p>
          <a:endParaRPr lang="es-ES"/>
        </a:p>
      </dgm:t>
    </dgm:pt>
    <dgm:pt modelId="{0DDCDA78-0177-414E-8C57-0933ADA4F4A2}" type="sibTrans" cxnId="{CCDE1902-F5BD-4B21-B6F4-FF43CEECEBA8}">
      <dgm:prSet/>
      <dgm:spPr/>
      <dgm:t>
        <a:bodyPr/>
        <a:lstStyle/>
        <a:p>
          <a:endParaRPr lang="es-ES"/>
        </a:p>
      </dgm:t>
    </dgm:pt>
    <dgm:pt modelId="{9E8CAA46-AC29-4701-9C2F-52AF599A5438}" type="pres">
      <dgm:prSet presAssocID="{04F11BEF-A446-4D09-B7EE-27B9C074C67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DAF26BF-EA54-43AE-AC07-DF843781E2F1}" type="pres">
      <dgm:prSet presAssocID="{04F11BEF-A446-4D09-B7EE-27B9C074C675}" presName="cycle" presStyleCnt="0"/>
      <dgm:spPr/>
    </dgm:pt>
    <dgm:pt modelId="{F98B1686-33F7-4F77-BB40-24C93622F429}" type="pres">
      <dgm:prSet presAssocID="{04F11BEF-A446-4D09-B7EE-27B9C074C675}" presName="centerShape" presStyleCnt="0"/>
      <dgm:spPr/>
    </dgm:pt>
    <dgm:pt modelId="{BA1B71F2-F2F4-4FA4-8273-BA8921EBD5CB}" type="pres">
      <dgm:prSet presAssocID="{04F11BEF-A446-4D09-B7EE-27B9C074C675}" presName="connSite" presStyleLbl="node1" presStyleIdx="0" presStyleCnt="4"/>
      <dgm:spPr/>
    </dgm:pt>
    <dgm:pt modelId="{FD33AF05-3324-4B1C-B30A-3F9D0EEAA4D2}" type="pres">
      <dgm:prSet presAssocID="{04F11BEF-A446-4D09-B7EE-27B9C074C675}" presName="visible" presStyleLbl="node1" presStyleIdx="0" presStyleCnt="4" custScaleX="50381" custScaleY="49462" custLinFactNeighborX="3154" custLinFactNeighborY="-14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BEE439F3-F92E-4634-A3E8-3EE9AE7840A3}" type="pres">
      <dgm:prSet presAssocID="{97417F85-5CC3-4D0E-B23A-D6FB7A7F3F83}" presName="Name25" presStyleLbl="parChTrans1D1" presStyleIdx="0" presStyleCnt="3"/>
      <dgm:spPr/>
    </dgm:pt>
    <dgm:pt modelId="{DB6D3C9B-CC22-4808-9D63-860CD2FB21DE}" type="pres">
      <dgm:prSet presAssocID="{E4CB7CB8-345D-4184-B677-C63109FFD3E9}" presName="node" presStyleCnt="0"/>
      <dgm:spPr/>
    </dgm:pt>
    <dgm:pt modelId="{43BF1C72-4D12-4971-A54D-32E6F323AF55}" type="pres">
      <dgm:prSet presAssocID="{E4CB7CB8-345D-4184-B677-C63109FFD3E9}" presName="parentNode" presStyleLbl="node1" presStyleIdx="1" presStyleCnt="4" custScaleX="107936" custScaleY="109629">
        <dgm:presLayoutVars>
          <dgm:chMax val="1"/>
          <dgm:bulletEnabled val="1"/>
        </dgm:presLayoutVars>
      </dgm:prSet>
      <dgm:spPr/>
    </dgm:pt>
    <dgm:pt modelId="{3039B457-BF1E-452B-BA7F-6860A8A16CA2}" type="pres">
      <dgm:prSet presAssocID="{E4CB7CB8-345D-4184-B677-C63109FFD3E9}" presName="childNode" presStyleLbl="revTx" presStyleIdx="0" presStyleCnt="0">
        <dgm:presLayoutVars>
          <dgm:bulletEnabled val="1"/>
        </dgm:presLayoutVars>
      </dgm:prSet>
      <dgm:spPr/>
    </dgm:pt>
    <dgm:pt modelId="{29A37381-EFC4-468A-9611-7FA6057E38C9}" type="pres">
      <dgm:prSet presAssocID="{4B64AA5D-7693-4D50-8264-2930D00654BA}" presName="Name25" presStyleLbl="parChTrans1D1" presStyleIdx="1" presStyleCnt="3"/>
      <dgm:spPr/>
    </dgm:pt>
    <dgm:pt modelId="{1A6E4305-48E0-47F7-A7DA-DAD8B9EE075F}" type="pres">
      <dgm:prSet presAssocID="{5CE18682-CBBE-462E-AE0A-4FC646BF2119}" presName="node" presStyleCnt="0"/>
      <dgm:spPr/>
    </dgm:pt>
    <dgm:pt modelId="{0805A74A-AB47-4243-BB17-6BFBA9442ACC}" type="pres">
      <dgm:prSet presAssocID="{5CE18682-CBBE-462E-AE0A-4FC646BF2119}" presName="parentNode" presStyleLbl="node1" presStyleIdx="2" presStyleCnt="4" custScaleX="111127" custScaleY="107180">
        <dgm:presLayoutVars>
          <dgm:chMax val="1"/>
          <dgm:bulletEnabled val="1"/>
        </dgm:presLayoutVars>
      </dgm:prSet>
      <dgm:spPr/>
    </dgm:pt>
    <dgm:pt modelId="{6369CE59-F391-4243-8E13-508D56897FC9}" type="pres">
      <dgm:prSet presAssocID="{5CE18682-CBBE-462E-AE0A-4FC646BF2119}" presName="childNode" presStyleLbl="revTx" presStyleIdx="0" presStyleCnt="0">
        <dgm:presLayoutVars>
          <dgm:bulletEnabled val="1"/>
        </dgm:presLayoutVars>
      </dgm:prSet>
      <dgm:spPr/>
    </dgm:pt>
    <dgm:pt modelId="{60B335F9-0158-4A47-83E3-CC79455B29AC}" type="pres">
      <dgm:prSet presAssocID="{E2047423-C2A4-495D-B960-BF82D8751594}" presName="Name25" presStyleLbl="parChTrans1D1" presStyleIdx="2" presStyleCnt="3"/>
      <dgm:spPr/>
    </dgm:pt>
    <dgm:pt modelId="{0ACB91EE-781B-4B34-A9F1-D46F89ED6E5D}" type="pres">
      <dgm:prSet presAssocID="{A057F5E5-0730-4EB1-85A3-DE3BC0EC7857}" presName="node" presStyleCnt="0"/>
      <dgm:spPr/>
    </dgm:pt>
    <dgm:pt modelId="{B6750C91-A707-4BA9-B0AF-5F49B7B618B9}" type="pres">
      <dgm:prSet presAssocID="{A057F5E5-0730-4EB1-85A3-DE3BC0EC7857}" presName="parentNode" presStyleLbl="node1" presStyleIdx="3" presStyleCnt="4" custScaleX="106751" custScaleY="109141">
        <dgm:presLayoutVars>
          <dgm:chMax val="1"/>
          <dgm:bulletEnabled val="1"/>
        </dgm:presLayoutVars>
      </dgm:prSet>
      <dgm:spPr/>
    </dgm:pt>
    <dgm:pt modelId="{1ACB704A-5692-4ED3-89DF-785AFA9C352C}" type="pres">
      <dgm:prSet presAssocID="{A057F5E5-0730-4EB1-85A3-DE3BC0EC785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CDE1902-F5BD-4B21-B6F4-FF43CEECEBA8}" srcId="{04F11BEF-A446-4D09-B7EE-27B9C074C675}" destId="{A057F5E5-0730-4EB1-85A3-DE3BC0EC7857}" srcOrd="2" destOrd="0" parTransId="{E2047423-C2A4-495D-B960-BF82D8751594}" sibTransId="{0DDCDA78-0177-414E-8C57-0933ADA4F4A2}"/>
    <dgm:cxn modelId="{B10DEE32-7447-438C-8F47-0421F7FFDFB2}" type="presOf" srcId="{4B64AA5D-7693-4D50-8264-2930D00654BA}" destId="{29A37381-EFC4-468A-9611-7FA6057E38C9}" srcOrd="0" destOrd="0" presId="urn:microsoft.com/office/officeart/2005/8/layout/radial2"/>
    <dgm:cxn modelId="{BBE0CD3C-8DD0-42F3-864B-308ADBCD2726}" srcId="{04F11BEF-A446-4D09-B7EE-27B9C074C675}" destId="{5CE18682-CBBE-462E-AE0A-4FC646BF2119}" srcOrd="1" destOrd="0" parTransId="{4B64AA5D-7693-4D50-8264-2930D00654BA}" sibTransId="{BF71FCE7-703A-4BB7-85F0-59EE70137448}"/>
    <dgm:cxn modelId="{2BF9285B-0692-4870-A0A2-B8A62B9F2391}" type="presOf" srcId="{E2047423-C2A4-495D-B960-BF82D8751594}" destId="{60B335F9-0158-4A47-83E3-CC79455B29AC}" srcOrd="0" destOrd="0" presId="urn:microsoft.com/office/officeart/2005/8/layout/radial2"/>
    <dgm:cxn modelId="{F734454C-5C34-405D-9ACF-AF8D56463042}" type="presOf" srcId="{97417F85-5CC3-4D0E-B23A-D6FB7A7F3F83}" destId="{BEE439F3-F92E-4634-A3E8-3EE9AE7840A3}" srcOrd="0" destOrd="0" presId="urn:microsoft.com/office/officeart/2005/8/layout/radial2"/>
    <dgm:cxn modelId="{23AEF793-778E-416D-8427-28F2D7BE1005}" srcId="{04F11BEF-A446-4D09-B7EE-27B9C074C675}" destId="{E4CB7CB8-345D-4184-B677-C63109FFD3E9}" srcOrd="0" destOrd="0" parTransId="{97417F85-5CC3-4D0E-B23A-D6FB7A7F3F83}" sibTransId="{7353B676-FD80-41F0-9D21-37566B5ED14A}"/>
    <dgm:cxn modelId="{831AB8B9-F99A-42DC-91CC-92E25ECB46B5}" type="presOf" srcId="{5CE18682-CBBE-462E-AE0A-4FC646BF2119}" destId="{0805A74A-AB47-4243-BB17-6BFBA9442ACC}" srcOrd="0" destOrd="0" presId="urn:microsoft.com/office/officeart/2005/8/layout/radial2"/>
    <dgm:cxn modelId="{CE0D5AD6-6A79-437C-A3A2-838EF647CEBB}" type="presOf" srcId="{A057F5E5-0730-4EB1-85A3-DE3BC0EC7857}" destId="{B6750C91-A707-4BA9-B0AF-5F49B7B618B9}" srcOrd="0" destOrd="0" presId="urn:microsoft.com/office/officeart/2005/8/layout/radial2"/>
    <dgm:cxn modelId="{0EF414D7-50C6-4660-9DDF-22D53A9BC80C}" type="presOf" srcId="{E4CB7CB8-345D-4184-B677-C63109FFD3E9}" destId="{43BF1C72-4D12-4971-A54D-32E6F323AF55}" srcOrd="0" destOrd="0" presId="urn:microsoft.com/office/officeart/2005/8/layout/radial2"/>
    <dgm:cxn modelId="{E9E756DF-42D2-434C-A7E9-07B4DB03008B}" type="presOf" srcId="{04F11BEF-A446-4D09-B7EE-27B9C074C675}" destId="{9E8CAA46-AC29-4701-9C2F-52AF599A5438}" srcOrd="0" destOrd="0" presId="urn:microsoft.com/office/officeart/2005/8/layout/radial2"/>
    <dgm:cxn modelId="{D5AB4C10-2C9F-4ACB-8BED-C4435E372840}" type="presParOf" srcId="{9E8CAA46-AC29-4701-9C2F-52AF599A5438}" destId="{FDAF26BF-EA54-43AE-AC07-DF843781E2F1}" srcOrd="0" destOrd="0" presId="urn:microsoft.com/office/officeart/2005/8/layout/radial2"/>
    <dgm:cxn modelId="{260CCEF6-B683-4AC7-8695-770C4D10DA79}" type="presParOf" srcId="{FDAF26BF-EA54-43AE-AC07-DF843781E2F1}" destId="{F98B1686-33F7-4F77-BB40-24C93622F429}" srcOrd="0" destOrd="0" presId="urn:microsoft.com/office/officeart/2005/8/layout/radial2"/>
    <dgm:cxn modelId="{75A3584F-7099-4AD5-87ED-8FC57251E1F4}" type="presParOf" srcId="{F98B1686-33F7-4F77-BB40-24C93622F429}" destId="{BA1B71F2-F2F4-4FA4-8273-BA8921EBD5CB}" srcOrd="0" destOrd="0" presId="urn:microsoft.com/office/officeart/2005/8/layout/radial2"/>
    <dgm:cxn modelId="{DA7FA7A6-900E-4FE8-BFBA-C3BD93AF17F3}" type="presParOf" srcId="{F98B1686-33F7-4F77-BB40-24C93622F429}" destId="{FD33AF05-3324-4B1C-B30A-3F9D0EEAA4D2}" srcOrd="1" destOrd="0" presId="urn:microsoft.com/office/officeart/2005/8/layout/radial2"/>
    <dgm:cxn modelId="{F4D61881-A0C0-4470-AACB-C73DCFA33CF4}" type="presParOf" srcId="{FDAF26BF-EA54-43AE-AC07-DF843781E2F1}" destId="{BEE439F3-F92E-4634-A3E8-3EE9AE7840A3}" srcOrd="1" destOrd="0" presId="urn:microsoft.com/office/officeart/2005/8/layout/radial2"/>
    <dgm:cxn modelId="{1CBB4E8B-186C-4AA8-823D-D203FB0B0819}" type="presParOf" srcId="{FDAF26BF-EA54-43AE-AC07-DF843781E2F1}" destId="{DB6D3C9B-CC22-4808-9D63-860CD2FB21DE}" srcOrd="2" destOrd="0" presId="urn:microsoft.com/office/officeart/2005/8/layout/radial2"/>
    <dgm:cxn modelId="{F1870C63-41E5-4E49-A8F8-B72416B7C35E}" type="presParOf" srcId="{DB6D3C9B-CC22-4808-9D63-860CD2FB21DE}" destId="{43BF1C72-4D12-4971-A54D-32E6F323AF55}" srcOrd="0" destOrd="0" presId="urn:microsoft.com/office/officeart/2005/8/layout/radial2"/>
    <dgm:cxn modelId="{1CB88CE7-EF10-4BDA-8C06-33DB2373ED4C}" type="presParOf" srcId="{DB6D3C9B-CC22-4808-9D63-860CD2FB21DE}" destId="{3039B457-BF1E-452B-BA7F-6860A8A16CA2}" srcOrd="1" destOrd="0" presId="urn:microsoft.com/office/officeart/2005/8/layout/radial2"/>
    <dgm:cxn modelId="{EF86ECE0-269A-4685-BF31-2B7DB1B0A3A5}" type="presParOf" srcId="{FDAF26BF-EA54-43AE-AC07-DF843781E2F1}" destId="{29A37381-EFC4-468A-9611-7FA6057E38C9}" srcOrd="3" destOrd="0" presId="urn:microsoft.com/office/officeart/2005/8/layout/radial2"/>
    <dgm:cxn modelId="{D817ABCB-80B1-40A1-AA91-7FEF4CEC531A}" type="presParOf" srcId="{FDAF26BF-EA54-43AE-AC07-DF843781E2F1}" destId="{1A6E4305-48E0-47F7-A7DA-DAD8B9EE075F}" srcOrd="4" destOrd="0" presId="urn:microsoft.com/office/officeart/2005/8/layout/radial2"/>
    <dgm:cxn modelId="{147654D1-6282-4554-8494-4BF04C39581F}" type="presParOf" srcId="{1A6E4305-48E0-47F7-A7DA-DAD8B9EE075F}" destId="{0805A74A-AB47-4243-BB17-6BFBA9442ACC}" srcOrd="0" destOrd="0" presId="urn:microsoft.com/office/officeart/2005/8/layout/radial2"/>
    <dgm:cxn modelId="{E9AFB696-C339-4645-8300-32F017657CCE}" type="presParOf" srcId="{1A6E4305-48E0-47F7-A7DA-DAD8B9EE075F}" destId="{6369CE59-F391-4243-8E13-508D56897FC9}" srcOrd="1" destOrd="0" presId="urn:microsoft.com/office/officeart/2005/8/layout/radial2"/>
    <dgm:cxn modelId="{CA029869-8C5D-42C0-A75F-ACA7ABA85DFE}" type="presParOf" srcId="{FDAF26BF-EA54-43AE-AC07-DF843781E2F1}" destId="{60B335F9-0158-4A47-83E3-CC79455B29AC}" srcOrd="5" destOrd="0" presId="urn:microsoft.com/office/officeart/2005/8/layout/radial2"/>
    <dgm:cxn modelId="{0A835EBA-3C89-4871-B110-9523AD559220}" type="presParOf" srcId="{FDAF26BF-EA54-43AE-AC07-DF843781E2F1}" destId="{0ACB91EE-781B-4B34-A9F1-D46F89ED6E5D}" srcOrd="6" destOrd="0" presId="urn:microsoft.com/office/officeart/2005/8/layout/radial2"/>
    <dgm:cxn modelId="{EBD91DDD-175A-4F18-BD88-CC81F1BA247E}" type="presParOf" srcId="{0ACB91EE-781B-4B34-A9F1-D46F89ED6E5D}" destId="{B6750C91-A707-4BA9-B0AF-5F49B7B618B9}" srcOrd="0" destOrd="0" presId="urn:microsoft.com/office/officeart/2005/8/layout/radial2"/>
    <dgm:cxn modelId="{7CD35574-D87B-4CF1-932C-C4B2CB87D3CB}" type="presParOf" srcId="{0ACB91EE-781B-4B34-A9F1-D46F89ED6E5D}" destId="{1ACB704A-5692-4ED3-89DF-785AFA9C352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11BEF-A446-4D09-B7EE-27B9C074C675}" type="doc">
      <dgm:prSet loTypeId="urn:microsoft.com/office/officeart/2005/8/layout/radial2" loCatId="relationship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E4CB7CB8-345D-4184-B677-C63109FFD3E9}">
      <dgm:prSet/>
      <dgm:spPr/>
      <dgm:t>
        <a:bodyPr/>
        <a:lstStyle/>
        <a:p>
          <a:r>
            <a:rPr lang="es-ES" dirty="0"/>
            <a:t>Lista de </a:t>
          </a:r>
          <a:r>
            <a:rPr lang="es-ES" dirty="0" err="1"/>
            <a:t>SSIDs</a:t>
          </a:r>
          <a:endParaRPr lang="es-ES" dirty="0"/>
        </a:p>
      </dgm:t>
    </dgm:pt>
    <dgm:pt modelId="{97417F85-5CC3-4D0E-B23A-D6FB7A7F3F83}" type="parTrans" cxnId="{23AEF793-778E-416D-8427-28F2D7BE1005}">
      <dgm:prSet/>
      <dgm:spPr/>
      <dgm:t>
        <a:bodyPr/>
        <a:lstStyle/>
        <a:p>
          <a:endParaRPr lang="es-ES"/>
        </a:p>
      </dgm:t>
    </dgm:pt>
    <dgm:pt modelId="{7353B676-FD80-41F0-9D21-37566B5ED14A}" type="sibTrans" cxnId="{23AEF793-778E-416D-8427-28F2D7BE1005}">
      <dgm:prSet/>
      <dgm:spPr/>
      <dgm:t>
        <a:bodyPr/>
        <a:lstStyle/>
        <a:p>
          <a:endParaRPr lang="es-ES"/>
        </a:p>
      </dgm:t>
    </dgm:pt>
    <dgm:pt modelId="{5CE18682-CBBE-462E-AE0A-4FC646BF2119}">
      <dgm:prSet/>
      <dgm:spPr/>
      <dgm:t>
        <a:bodyPr/>
        <a:lstStyle/>
        <a:p>
          <a:pPr algn="ctr"/>
          <a:r>
            <a:rPr lang="es-ES" dirty="0"/>
            <a:t>Algoritmo</a:t>
          </a:r>
        </a:p>
      </dgm:t>
    </dgm:pt>
    <dgm:pt modelId="{4B64AA5D-7693-4D50-8264-2930D00654BA}" type="parTrans" cxnId="{BBE0CD3C-8DD0-42F3-864B-308ADBCD2726}">
      <dgm:prSet/>
      <dgm:spPr/>
      <dgm:t>
        <a:bodyPr/>
        <a:lstStyle/>
        <a:p>
          <a:endParaRPr lang="es-ES"/>
        </a:p>
      </dgm:t>
    </dgm:pt>
    <dgm:pt modelId="{BF71FCE7-703A-4BB7-85F0-59EE70137448}" type="sibTrans" cxnId="{BBE0CD3C-8DD0-42F3-864B-308ADBCD2726}">
      <dgm:prSet/>
      <dgm:spPr/>
      <dgm:t>
        <a:bodyPr/>
        <a:lstStyle/>
        <a:p>
          <a:endParaRPr lang="es-ES"/>
        </a:p>
      </dgm:t>
    </dgm:pt>
    <dgm:pt modelId="{A057F5E5-0730-4EB1-85A3-DE3BC0EC7857}">
      <dgm:prSet/>
      <dgm:spPr/>
      <dgm:t>
        <a:bodyPr/>
        <a:lstStyle/>
        <a:p>
          <a:r>
            <a:rPr lang="es-ES" dirty="0"/>
            <a:t>Visualizaciones y correlaciones</a:t>
          </a:r>
        </a:p>
      </dgm:t>
    </dgm:pt>
    <dgm:pt modelId="{E2047423-C2A4-495D-B960-BF82D8751594}" type="parTrans" cxnId="{CCDE1902-F5BD-4B21-B6F4-FF43CEECEBA8}">
      <dgm:prSet/>
      <dgm:spPr/>
      <dgm:t>
        <a:bodyPr/>
        <a:lstStyle/>
        <a:p>
          <a:endParaRPr lang="es-ES"/>
        </a:p>
      </dgm:t>
    </dgm:pt>
    <dgm:pt modelId="{0DDCDA78-0177-414E-8C57-0933ADA4F4A2}" type="sibTrans" cxnId="{CCDE1902-F5BD-4B21-B6F4-FF43CEECEBA8}">
      <dgm:prSet/>
      <dgm:spPr/>
      <dgm:t>
        <a:bodyPr/>
        <a:lstStyle/>
        <a:p>
          <a:endParaRPr lang="es-ES"/>
        </a:p>
      </dgm:t>
    </dgm:pt>
    <dgm:pt modelId="{9E8CAA46-AC29-4701-9C2F-52AF599A5438}" type="pres">
      <dgm:prSet presAssocID="{04F11BEF-A446-4D09-B7EE-27B9C074C67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DAF26BF-EA54-43AE-AC07-DF843781E2F1}" type="pres">
      <dgm:prSet presAssocID="{04F11BEF-A446-4D09-B7EE-27B9C074C675}" presName="cycle" presStyleCnt="0"/>
      <dgm:spPr/>
    </dgm:pt>
    <dgm:pt modelId="{F98B1686-33F7-4F77-BB40-24C93622F429}" type="pres">
      <dgm:prSet presAssocID="{04F11BEF-A446-4D09-B7EE-27B9C074C675}" presName="centerShape" presStyleCnt="0"/>
      <dgm:spPr/>
    </dgm:pt>
    <dgm:pt modelId="{BA1B71F2-F2F4-4FA4-8273-BA8921EBD5CB}" type="pres">
      <dgm:prSet presAssocID="{04F11BEF-A446-4D09-B7EE-27B9C074C675}" presName="connSite" presStyleLbl="node1" presStyleIdx="0" presStyleCnt="4"/>
      <dgm:spPr/>
    </dgm:pt>
    <dgm:pt modelId="{FD33AF05-3324-4B1C-B30A-3F9D0EEAA4D2}" type="pres">
      <dgm:prSet presAssocID="{04F11BEF-A446-4D09-B7EE-27B9C074C675}" presName="visible" presStyleLbl="node1" presStyleIdx="0" presStyleCnt="4" custScaleX="50381" custScaleY="49462" custLinFactNeighborX="3154" custLinFactNeighborY="-14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Portapapeles parcialmente comprobado"/>
        </a:ext>
      </dgm:extLst>
    </dgm:pt>
    <dgm:pt modelId="{BEE439F3-F92E-4634-A3E8-3EE9AE7840A3}" type="pres">
      <dgm:prSet presAssocID="{97417F85-5CC3-4D0E-B23A-D6FB7A7F3F83}" presName="Name25" presStyleLbl="parChTrans1D1" presStyleIdx="0" presStyleCnt="3"/>
      <dgm:spPr/>
    </dgm:pt>
    <dgm:pt modelId="{DB6D3C9B-CC22-4808-9D63-860CD2FB21DE}" type="pres">
      <dgm:prSet presAssocID="{E4CB7CB8-345D-4184-B677-C63109FFD3E9}" presName="node" presStyleCnt="0"/>
      <dgm:spPr/>
    </dgm:pt>
    <dgm:pt modelId="{43BF1C72-4D12-4971-A54D-32E6F323AF55}" type="pres">
      <dgm:prSet presAssocID="{E4CB7CB8-345D-4184-B677-C63109FFD3E9}" presName="parentNode" presStyleLbl="node1" presStyleIdx="1" presStyleCnt="4" custScaleX="111463" custScaleY="113550">
        <dgm:presLayoutVars>
          <dgm:chMax val="1"/>
          <dgm:bulletEnabled val="1"/>
        </dgm:presLayoutVars>
      </dgm:prSet>
      <dgm:spPr/>
    </dgm:pt>
    <dgm:pt modelId="{3039B457-BF1E-452B-BA7F-6860A8A16CA2}" type="pres">
      <dgm:prSet presAssocID="{E4CB7CB8-345D-4184-B677-C63109FFD3E9}" presName="childNode" presStyleLbl="revTx" presStyleIdx="0" presStyleCnt="0">
        <dgm:presLayoutVars>
          <dgm:bulletEnabled val="1"/>
        </dgm:presLayoutVars>
      </dgm:prSet>
      <dgm:spPr/>
    </dgm:pt>
    <dgm:pt modelId="{29A37381-EFC4-468A-9611-7FA6057E38C9}" type="pres">
      <dgm:prSet presAssocID="{4B64AA5D-7693-4D50-8264-2930D00654BA}" presName="Name25" presStyleLbl="parChTrans1D1" presStyleIdx="1" presStyleCnt="3"/>
      <dgm:spPr/>
    </dgm:pt>
    <dgm:pt modelId="{1A6E4305-48E0-47F7-A7DA-DAD8B9EE075F}" type="pres">
      <dgm:prSet presAssocID="{5CE18682-CBBE-462E-AE0A-4FC646BF2119}" presName="node" presStyleCnt="0"/>
      <dgm:spPr/>
    </dgm:pt>
    <dgm:pt modelId="{0805A74A-AB47-4243-BB17-6BFBA9442ACC}" type="pres">
      <dgm:prSet presAssocID="{5CE18682-CBBE-462E-AE0A-4FC646BF2119}" presName="parentNode" presStyleLbl="node1" presStyleIdx="2" presStyleCnt="4" custScaleX="110263" custScaleY="113572">
        <dgm:presLayoutVars>
          <dgm:chMax val="1"/>
          <dgm:bulletEnabled val="1"/>
        </dgm:presLayoutVars>
      </dgm:prSet>
      <dgm:spPr/>
    </dgm:pt>
    <dgm:pt modelId="{6369CE59-F391-4243-8E13-508D56897FC9}" type="pres">
      <dgm:prSet presAssocID="{5CE18682-CBBE-462E-AE0A-4FC646BF2119}" presName="childNode" presStyleLbl="revTx" presStyleIdx="0" presStyleCnt="0">
        <dgm:presLayoutVars>
          <dgm:bulletEnabled val="1"/>
        </dgm:presLayoutVars>
      </dgm:prSet>
      <dgm:spPr/>
    </dgm:pt>
    <dgm:pt modelId="{60B335F9-0158-4A47-83E3-CC79455B29AC}" type="pres">
      <dgm:prSet presAssocID="{E2047423-C2A4-495D-B960-BF82D8751594}" presName="Name25" presStyleLbl="parChTrans1D1" presStyleIdx="2" presStyleCnt="3"/>
      <dgm:spPr/>
    </dgm:pt>
    <dgm:pt modelId="{0ACB91EE-781B-4B34-A9F1-D46F89ED6E5D}" type="pres">
      <dgm:prSet presAssocID="{A057F5E5-0730-4EB1-85A3-DE3BC0EC7857}" presName="node" presStyleCnt="0"/>
      <dgm:spPr/>
    </dgm:pt>
    <dgm:pt modelId="{B6750C91-A707-4BA9-B0AF-5F49B7B618B9}" type="pres">
      <dgm:prSet presAssocID="{A057F5E5-0730-4EB1-85A3-DE3BC0EC7857}" presName="parentNode" presStyleLbl="node1" presStyleIdx="3" presStyleCnt="4" custScaleX="109876" custScaleY="109738">
        <dgm:presLayoutVars>
          <dgm:chMax val="1"/>
          <dgm:bulletEnabled val="1"/>
        </dgm:presLayoutVars>
      </dgm:prSet>
      <dgm:spPr/>
    </dgm:pt>
    <dgm:pt modelId="{1ACB704A-5692-4ED3-89DF-785AFA9C352C}" type="pres">
      <dgm:prSet presAssocID="{A057F5E5-0730-4EB1-85A3-DE3BC0EC785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CDE1902-F5BD-4B21-B6F4-FF43CEECEBA8}" srcId="{04F11BEF-A446-4D09-B7EE-27B9C074C675}" destId="{A057F5E5-0730-4EB1-85A3-DE3BC0EC7857}" srcOrd="2" destOrd="0" parTransId="{E2047423-C2A4-495D-B960-BF82D8751594}" sibTransId="{0DDCDA78-0177-414E-8C57-0933ADA4F4A2}"/>
    <dgm:cxn modelId="{B10DEE32-7447-438C-8F47-0421F7FFDFB2}" type="presOf" srcId="{4B64AA5D-7693-4D50-8264-2930D00654BA}" destId="{29A37381-EFC4-468A-9611-7FA6057E38C9}" srcOrd="0" destOrd="0" presId="urn:microsoft.com/office/officeart/2005/8/layout/radial2"/>
    <dgm:cxn modelId="{BBE0CD3C-8DD0-42F3-864B-308ADBCD2726}" srcId="{04F11BEF-A446-4D09-B7EE-27B9C074C675}" destId="{5CE18682-CBBE-462E-AE0A-4FC646BF2119}" srcOrd="1" destOrd="0" parTransId="{4B64AA5D-7693-4D50-8264-2930D00654BA}" sibTransId="{BF71FCE7-703A-4BB7-85F0-59EE70137448}"/>
    <dgm:cxn modelId="{2BF9285B-0692-4870-A0A2-B8A62B9F2391}" type="presOf" srcId="{E2047423-C2A4-495D-B960-BF82D8751594}" destId="{60B335F9-0158-4A47-83E3-CC79455B29AC}" srcOrd="0" destOrd="0" presId="urn:microsoft.com/office/officeart/2005/8/layout/radial2"/>
    <dgm:cxn modelId="{F734454C-5C34-405D-9ACF-AF8D56463042}" type="presOf" srcId="{97417F85-5CC3-4D0E-B23A-D6FB7A7F3F83}" destId="{BEE439F3-F92E-4634-A3E8-3EE9AE7840A3}" srcOrd="0" destOrd="0" presId="urn:microsoft.com/office/officeart/2005/8/layout/radial2"/>
    <dgm:cxn modelId="{23AEF793-778E-416D-8427-28F2D7BE1005}" srcId="{04F11BEF-A446-4D09-B7EE-27B9C074C675}" destId="{E4CB7CB8-345D-4184-B677-C63109FFD3E9}" srcOrd="0" destOrd="0" parTransId="{97417F85-5CC3-4D0E-B23A-D6FB7A7F3F83}" sibTransId="{7353B676-FD80-41F0-9D21-37566B5ED14A}"/>
    <dgm:cxn modelId="{831AB8B9-F99A-42DC-91CC-92E25ECB46B5}" type="presOf" srcId="{5CE18682-CBBE-462E-AE0A-4FC646BF2119}" destId="{0805A74A-AB47-4243-BB17-6BFBA9442ACC}" srcOrd="0" destOrd="0" presId="urn:microsoft.com/office/officeart/2005/8/layout/radial2"/>
    <dgm:cxn modelId="{CE0D5AD6-6A79-437C-A3A2-838EF647CEBB}" type="presOf" srcId="{A057F5E5-0730-4EB1-85A3-DE3BC0EC7857}" destId="{B6750C91-A707-4BA9-B0AF-5F49B7B618B9}" srcOrd="0" destOrd="0" presId="urn:microsoft.com/office/officeart/2005/8/layout/radial2"/>
    <dgm:cxn modelId="{0EF414D7-50C6-4660-9DDF-22D53A9BC80C}" type="presOf" srcId="{E4CB7CB8-345D-4184-B677-C63109FFD3E9}" destId="{43BF1C72-4D12-4971-A54D-32E6F323AF55}" srcOrd="0" destOrd="0" presId="urn:microsoft.com/office/officeart/2005/8/layout/radial2"/>
    <dgm:cxn modelId="{E9E756DF-42D2-434C-A7E9-07B4DB03008B}" type="presOf" srcId="{04F11BEF-A446-4D09-B7EE-27B9C074C675}" destId="{9E8CAA46-AC29-4701-9C2F-52AF599A5438}" srcOrd="0" destOrd="0" presId="urn:microsoft.com/office/officeart/2005/8/layout/radial2"/>
    <dgm:cxn modelId="{D5AB4C10-2C9F-4ACB-8BED-C4435E372840}" type="presParOf" srcId="{9E8CAA46-AC29-4701-9C2F-52AF599A5438}" destId="{FDAF26BF-EA54-43AE-AC07-DF843781E2F1}" srcOrd="0" destOrd="0" presId="urn:microsoft.com/office/officeart/2005/8/layout/radial2"/>
    <dgm:cxn modelId="{260CCEF6-B683-4AC7-8695-770C4D10DA79}" type="presParOf" srcId="{FDAF26BF-EA54-43AE-AC07-DF843781E2F1}" destId="{F98B1686-33F7-4F77-BB40-24C93622F429}" srcOrd="0" destOrd="0" presId="urn:microsoft.com/office/officeart/2005/8/layout/radial2"/>
    <dgm:cxn modelId="{75A3584F-7099-4AD5-87ED-8FC57251E1F4}" type="presParOf" srcId="{F98B1686-33F7-4F77-BB40-24C93622F429}" destId="{BA1B71F2-F2F4-4FA4-8273-BA8921EBD5CB}" srcOrd="0" destOrd="0" presId="urn:microsoft.com/office/officeart/2005/8/layout/radial2"/>
    <dgm:cxn modelId="{DA7FA7A6-900E-4FE8-BFBA-C3BD93AF17F3}" type="presParOf" srcId="{F98B1686-33F7-4F77-BB40-24C93622F429}" destId="{FD33AF05-3324-4B1C-B30A-3F9D0EEAA4D2}" srcOrd="1" destOrd="0" presId="urn:microsoft.com/office/officeart/2005/8/layout/radial2"/>
    <dgm:cxn modelId="{F4D61881-A0C0-4470-AACB-C73DCFA33CF4}" type="presParOf" srcId="{FDAF26BF-EA54-43AE-AC07-DF843781E2F1}" destId="{BEE439F3-F92E-4634-A3E8-3EE9AE7840A3}" srcOrd="1" destOrd="0" presId="urn:microsoft.com/office/officeart/2005/8/layout/radial2"/>
    <dgm:cxn modelId="{1CBB4E8B-186C-4AA8-823D-D203FB0B0819}" type="presParOf" srcId="{FDAF26BF-EA54-43AE-AC07-DF843781E2F1}" destId="{DB6D3C9B-CC22-4808-9D63-860CD2FB21DE}" srcOrd="2" destOrd="0" presId="urn:microsoft.com/office/officeart/2005/8/layout/radial2"/>
    <dgm:cxn modelId="{F1870C63-41E5-4E49-A8F8-B72416B7C35E}" type="presParOf" srcId="{DB6D3C9B-CC22-4808-9D63-860CD2FB21DE}" destId="{43BF1C72-4D12-4971-A54D-32E6F323AF55}" srcOrd="0" destOrd="0" presId="urn:microsoft.com/office/officeart/2005/8/layout/radial2"/>
    <dgm:cxn modelId="{1CB88CE7-EF10-4BDA-8C06-33DB2373ED4C}" type="presParOf" srcId="{DB6D3C9B-CC22-4808-9D63-860CD2FB21DE}" destId="{3039B457-BF1E-452B-BA7F-6860A8A16CA2}" srcOrd="1" destOrd="0" presId="urn:microsoft.com/office/officeart/2005/8/layout/radial2"/>
    <dgm:cxn modelId="{EF86ECE0-269A-4685-BF31-2B7DB1B0A3A5}" type="presParOf" srcId="{FDAF26BF-EA54-43AE-AC07-DF843781E2F1}" destId="{29A37381-EFC4-468A-9611-7FA6057E38C9}" srcOrd="3" destOrd="0" presId="urn:microsoft.com/office/officeart/2005/8/layout/radial2"/>
    <dgm:cxn modelId="{D817ABCB-80B1-40A1-AA91-7FEF4CEC531A}" type="presParOf" srcId="{FDAF26BF-EA54-43AE-AC07-DF843781E2F1}" destId="{1A6E4305-48E0-47F7-A7DA-DAD8B9EE075F}" srcOrd="4" destOrd="0" presId="urn:microsoft.com/office/officeart/2005/8/layout/radial2"/>
    <dgm:cxn modelId="{147654D1-6282-4554-8494-4BF04C39581F}" type="presParOf" srcId="{1A6E4305-48E0-47F7-A7DA-DAD8B9EE075F}" destId="{0805A74A-AB47-4243-BB17-6BFBA9442ACC}" srcOrd="0" destOrd="0" presId="urn:microsoft.com/office/officeart/2005/8/layout/radial2"/>
    <dgm:cxn modelId="{E9AFB696-C339-4645-8300-32F017657CCE}" type="presParOf" srcId="{1A6E4305-48E0-47F7-A7DA-DAD8B9EE075F}" destId="{6369CE59-F391-4243-8E13-508D56897FC9}" srcOrd="1" destOrd="0" presId="urn:microsoft.com/office/officeart/2005/8/layout/radial2"/>
    <dgm:cxn modelId="{CA029869-8C5D-42C0-A75F-ACA7ABA85DFE}" type="presParOf" srcId="{FDAF26BF-EA54-43AE-AC07-DF843781E2F1}" destId="{60B335F9-0158-4A47-83E3-CC79455B29AC}" srcOrd="5" destOrd="0" presId="urn:microsoft.com/office/officeart/2005/8/layout/radial2"/>
    <dgm:cxn modelId="{0A835EBA-3C89-4871-B110-9523AD559220}" type="presParOf" srcId="{FDAF26BF-EA54-43AE-AC07-DF843781E2F1}" destId="{0ACB91EE-781B-4B34-A9F1-D46F89ED6E5D}" srcOrd="6" destOrd="0" presId="urn:microsoft.com/office/officeart/2005/8/layout/radial2"/>
    <dgm:cxn modelId="{EBD91DDD-175A-4F18-BD88-CC81F1BA247E}" type="presParOf" srcId="{0ACB91EE-781B-4B34-A9F1-D46F89ED6E5D}" destId="{B6750C91-A707-4BA9-B0AF-5F49B7B618B9}" srcOrd="0" destOrd="0" presId="urn:microsoft.com/office/officeart/2005/8/layout/radial2"/>
    <dgm:cxn modelId="{7CD35574-D87B-4CF1-932C-C4B2CB87D3CB}" type="presParOf" srcId="{0ACB91EE-781B-4B34-A9F1-D46F89ED6E5D}" destId="{1ACB704A-5692-4ED3-89DF-785AFA9C352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D9258E-8A7D-4024-A9F4-FB4BC9B39DDA}" type="doc">
      <dgm:prSet loTypeId="urn:microsoft.com/office/officeart/2005/8/layout/hProcess11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6B7CFFFA-506D-474B-B147-4EB3549A4763}">
      <dgm:prSet/>
      <dgm:spPr/>
      <dgm:t>
        <a:bodyPr/>
        <a:lstStyle/>
        <a:p>
          <a:r>
            <a:rPr lang="es-ES" dirty="0">
              <a:solidFill>
                <a:schemeClr val="accent3">
                  <a:lumMod val="50000"/>
                </a:schemeClr>
              </a:solidFill>
            </a:rPr>
            <a:t>Aproximación simple</a:t>
          </a:r>
        </a:p>
      </dgm:t>
    </dgm:pt>
    <dgm:pt modelId="{22CC47B1-836F-4DE3-8E1B-38C9E9812C44}" type="parTrans" cxnId="{C3C141F2-2E1A-47F2-9FD5-79640768A49D}">
      <dgm:prSet/>
      <dgm:spPr/>
      <dgm:t>
        <a:bodyPr/>
        <a:lstStyle/>
        <a:p>
          <a:endParaRPr lang="es-ES"/>
        </a:p>
      </dgm:t>
    </dgm:pt>
    <dgm:pt modelId="{D213EFE5-2566-44E1-800B-259E3FE04FB4}" type="sibTrans" cxnId="{C3C141F2-2E1A-47F2-9FD5-79640768A49D}">
      <dgm:prSet/>
      <dgm:spPr/>
      <dgm:t>
        <a:bodyPr/>
        <a:lstStyle/>
        <a:p>
          <a:endParaRPr lang="es-ES"/>
        </a:p>
      </dgm:t>
    </dgm:pt>
    <dgm:pt modelId="{5E7B3915-92E1-46CC-B139-1C4EAB9D60FC}">
      <dgm:prSet/>
      <dgm:spPr/>
      <dgm:t>
        <a:bodyPr/>
        <a:lstStyle/>
        <a:p>
          <a:r>
            <a:rPr lang="es-ES" dirty="0">
              <a:solidFill>
                <a:schemeClr val="accent3">
                  <a:lumMod val="50000"/>
                </a:schemeClr>
              </a:solidFill>
            </a:rPr>
            <a:t>Aproximación escogida</a:t>
          </a:r>
        </a:p>
      </dgm:t>
    </dgm:pt>
    <dgm:pt modelId="{80990C1B-257F-4E8D-A2FA-F1478F43A254}" type="parTrans" cxnId="{D6844E8A-2A8C-4C9E-B3F8-35731C02C529}">
      <dgm:prSet/>
      <dgm:spPr/>
      <dgm:t>
        <a:bodyPr/>
        <a:lstStyle/>
        <a:p>
          <a:endParaRPr lang="es-ES"/>
        </a:p>
      </dgm:t>
    </dgm:pt>
    <dgm:pt modelId="{7A0BDABC-70DA-4BDE-A1B6-D4AA5213B1B2}" type="sibTrans" cxnId="{D6844E8A-2A8C-4C9E-B3F8-35731C02C529}">
      <dgm:prSet/>
      <dgm:spPr/>
      <dgm:t>
        <a:bodyPr/>
        <a:lstStyle/>
        <a:p>
          <a:endParaRPr lang="es-ES"/>
        </a:p>
      </dgm:t>
    </dgm:pt>
    <dgm:pt modelId="{3BAA2395-8747-466E-BC68-0983D21260C4}">
      <dgm:prSet/>
      <dgm:spPr/>
      <dgm:t>
        <a:bodyPr/>
        <a:lstStyle/>
        <a:p>
          <a:r>
            <a:rPr lang="es-ES" dirty="0">
              <a:solidFill>
                <a:schemeClr val="accent3">
                  <a:lumMod val="50000"/>
                </a:schemeClr>
              </a:solidFill>
            </a:rPr>
            <a:t>Resultados</a:t>
          </a:r>
        </a:p>
      </dgm:t>
    </dgm:pt>
    <dgm:pt modelId="{9B5DC8A8-57E0-4F97-95C0-FB77EC6E6830}" type="parTrans" cxnId="{CFAF2EDD-DA02-4D96-9AED-F8D04FA6DA52}">
      <dgm:prSet/>
      <dgm:spPr/>
      <dgm:t>
        <a:bodyPr/>
        <a:lstStyle/>
        <a:p>
          <a:endParaRPr lang="es-ES"/>
        </a:p>
      </dgm:t>
    </dgm:pt>
    <dgm:pt modelId="{1EC4BEE6-9A81-4636-BFC9-6AAF19E2871F}" type="sibTrans" cxnId="{CFAF2EDD-DA02-4D96-9AED-F8D04FA6DA52}">
      <dgm:prSet/>
      <dgm:spPr/>
      <dgm:t>
        <a:bodyPr/>
        <a:lstStyle/>
        <a:p>
          <a:endParaRPr lang="es-ES"/>
        </a:p>
      </dgm:t>
    </dgm:pt>
    <dgm:pt modelId="{47E03CB2-E1F8-4C73-B4FA-C7BEAC3E9293}">
      <dgm:prSet/>
      <dgm:spPr/>
      <dgm:t>
        <a:bodyPr/>
        <a:lstStyle/>
        <a:p>
          <a:r>
            <a:rPr lang="es-ES" dirty="0">
              <a:solidFill>
                <a:schemeClr val="accent3">
                  <a:lumMod val="50000"/>
                </a:schemeClr>
              </a:solidFill>
            </a:rPr>
            <a:t>Discusión</a:t>
          </a:r>
        </a:p>
      </dgm:t>
    </dgm:pt>
    <dgm:pt modelId="{FE965F94-BC64-4C46-BA2A-97D3FF8E8995}" type="parTrans" cxnId="{5BBACFB0-C62D-44F9-83B9-76034CF98E91}">
      <dgm:prSet/>
      <dgm:spPr/>
      <dgm:t>
        <a:bodyPr/>
        <a:lstStyle/>
        <a:p>
          <a:endParaRPr lang="es-ES"/>
        </a:p>
      </dgm:t>
    </dgm:pt>
    <dgm:pt modelId="{92F0AC94-41BE-4544-B091-EA20F53A0729}" type="sibTrans" cxnId="{5BBACFB0-C62D-44F9-83B9-76034CF98E91}">
      <dgm:prSet/>
      <dgm:spPr/>
      <dgm:t>
        <a:bodyPr/>
        <a:lstStyle/>
        <a:p>
          <a:endParaRPr lang="es-ES"/>
        </a:p>
      </dgm:t>
    </dgm:pt>
    <dgm:pt modelId="{B1B0FD1F-A5AD-43E4-B746-B909729023DE}" type="pres">
      <dgm:prSet presAssocID="{4DD9258E-8A7D-4024-A9F4-FB4BC9B39DDA}" presName="Name0" presStyleCnt="0">
        <dgm:presLayoutVars>
          <dgm:dir/>
          <dgm:resizeHandles val="exact"/>
        </dgm:presLayoutVars>
      </dgm:prSet>
      <dgm:spPr/>
    </dgm:pt>
    <dgm:pt modelId="{B4B44A5F-9CCA-46DF-8115-50CB4BC6ED07}" type="pres">
      <dgm:prSet presAssocID="{4DD9258E-8A7D-4024-A9F4-FB4BC9B39DDA}" presName="arrow" presStyleLbl="bgShp" presStyleIdx="0" presStyleCn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156CE416-2E68-4D67-BA3D-218E66AF8E91}" type="pres">
      <dgm:prSet presAssocID="{4DD9258E-8A7D-4024-A9F4-FB4BC9B39DDA}" presName="points" presStyleCnt="0"/>
      <dgm:spPr/>
    </dgm:pt>
    <dgm:pt modelId="{EAE9A955-99EF-48AC-BE41-3EDA24D25282}" type="pres">
      <dgm:prSet presAssocID="{6B7CFFFA-506D-474B-B147-4EB3549A4763}" presName="compositeA" presStyleCnt="0"/>
      <dgm:spPr/>
    </dgm:pt>
    <dgm:pt modelId="{4C2F5489-6797-49E7-99D7-64154FD718CC}" type="pres">
      <dgm:prSet presAssocID="{6B7CFFFA-506D-474B-B147-4EB3549A4763}" presName="textA" presStyleLbl="revTx" presStyleIdx="0" presStyleCnt="4">
        <dgm:presLayoutVars>
          <dgm:bulletEnabled val="1"/>
        </dgm:presLayoutVars>
      </dgm:prSet>
      <dgm:spPr/>
    </dgm:pt>
    <dgm:pt modelId="{5AB201C8-D16A-4E9C-8F8D-F098D6B9E0C5}" type="pres">
      <dgm:prSet presAssocID="{6B7CFFFA-506D-474B-B147-4EB3549A4763}" presName="circleA" presStyleLbl="node1" presStyleIdx="0" presStyleCnt="4"/>
      <dgm:spPr/>
    </dgm:pt>
    <dgm:pt modelId="{D8036DD4-6076-4F88-BF39-E00DC8D2C264}" type="pres">
      <dgm:prSet presAssocID="{6B7CFFFA-506D-474B-B147-4EB3549A4763}" presName="spaceA" presStyleCnt="0"/>
      <dgm:spPr/>
    </dgm:pt>
    <dgm:pt modelId="{43B16EC1-714B-4A7A-B019-C8AE0C4F2F0E}" type="pres">
      <dgm:prSet presAssocID="{D213EFE5-2566-44E1-800B-259E3FE04FB4}" presName="space" presStyleCnt="0"/>
      <dgm:spPr/>
    </dgm:pt>
    <dgm:pt modelId="{16AE032E-A543-48B0-8B4E-42E0E23A2464}" type="pres">
      <dgm:prSet presAssocID="{5E7B3915-92E1-46CC-B139-1C4EAB9D60FC}" presName="compositeB" presStyleCnt="0"/>
      <dgm:spPr/>
    </dgm:pt>
    <dgm:pt modelId="{036DD403-552A-4540-909B-8CA70947541B}" type="pres">
      <dgm:prSet presAssocID="{5E7B3915-92E1-46CC-B139-1C4EAB9D60FC}" presName="textB" presStyleLbl="revTx" presStyleIdx="1" presStyleCnt="4">
        <dgm:presLayoutVars>
          <dgm:bulletEnabled val="1"/>
        </dgm:presLayoutVars>
      </dgm:prSet>
      <dgm:spPr/>
    </dgm:pt>
    <dgm:pt modelId="{8DADA155-95F7-465B-B244-6AE5B4C9D3BC}" type="pres">
      <dgm:prSet presAssocID="{5E7B3915-92E1-46CC-B139-1C4EAB9D60FC}" presName="circleB" presStyleLbl="node1" presStyleIdx="1" presStyleCnt="4"/>
      <dgm:spPr/>
    </dgm:pt>
    <dgm:pt modelId="{21932F7E-D255-43FF-A619-2F5916DB4761}" type="pres">
      <dgm:prSet presAssocID="{5E7B3915-92E1-46CC-B139-1C4EAB9D60FC}" presName="spaceB" presStyleCnt="0"/>
      <dgm:spPr/>
    </dgm:pt>
    <dgm:pt modelId="{F7210E26-5D6B-4FA7-941A-0C8C80A12899}" type="pres">
      <dgm:prSet presAssocID="{7A0BDABC-70DA-4BDE-A1B6-D4AA5213B1B2}" presName="space" presStyleCnt="0"/>
      <dgm:spPr/>
    </dgm:pt>
    <dgm:pt modelId="{C7AF3472-006F-4D64-B7B0-32E38A9ADFBE}" type="pres">
      <dgm:prSet presAssocID="{3BAA2395-8747-466E-BC68-0983D21260C4}" presName="compositeA" presStyleCnt="0"/>
      <dgm:spPr/>
    </dgm:pt>
    <dgm:pt modelId="{F8580392-E5DD-42DE-BCAE-4A8E913346E2}" type="pres">
      <dgm:prSet presAssocID="{3BAA2395-8747-466E-BC68-0983D21260C4}" presName="textA" presStyleLbl="revTx" presStyleIdx="2" presStyleCnt="4">
        <dgm:presLayoutVars>
          <dgm:bulletEnabled val="1"/>
        </dgm:presLayoutVars>
      </dgm:prSet>
      <dgm:spPr/>
    </dgm:pt>
    <dgm:pt modelId="{50D5605A-B75C-423A-95E8-68C4CFEEE631}" type="pres">
      <dgm:prSet presAssocID="{3BAA2395-8747-466E-BC68-0983D21260C4}" presName="circleA" presStyleLbl="node1" presStyleIdx="2" presStyleCnt="4"/>
      <dgm:spPr/>
    </dgm:pt>
    <dgm:pt modelId="{6AF4C8C5-C9FC-4E24-95D8-521FA0714463}" type="pres">
      <dgm:prSet presAssocID="{3BAA2395-8747-466E-BC68-0983D21260C4}" presName="spaceA" presStyleCnt="0"/>
      <dgm:spPr/>
    </dgm:pt>
    <dgm:pt modelId="{09E05CD9-2E9D-409D-988D-5DF8EAAA163B}" type="pres">
      <dgm:prSet presAssocID="{1EC4BEE6-9A81-4636-BFC9-6AAF19E2871F}" presName="space" presStyleCnt="0"/>
      <dgm:spPr/>
    </dgm:pt>
    <dgm:pt modelId="{D44DC004-8501-4EF8-AFCD-C4115A7E8953}" type="pres">
      <dgm:prSet presAssocID="{47E03CB2-E1F8-4C73-B4FA-C7BEAC3E9293}" presName="compositeB" presStyleCnt="0"/>
      <dgm:spPr/>
    </dgm:pt>
    <dgm:pt modelId="{2D90B9B5-46F5-4351-8492-479C79991CAB}" type="pres">
      <dgm:prSet presAssocID="{47E03CB2-E1F8-4C73-B4FA-C7BEAC3E9293}" presName="textB" presStyleLbl="revTx" presStyleIdx="3" presStyleCnt="4">
        <dgm:presLayoutVars>
          <dgm:bulletEnabled val="1"/>
        </dgm:presLayoutVars>
      </dgm:prSet>
      <dgm:spPr/>
    </dgm:pt>
    <dgm:pt modelId="{3C94B9FB-6CE8-4B8B-8B78-637256043FEB}" type="pres">
      <dgm:prSet presAssocID="{47E03CB2-E1F8-4C73-B4FA-C7BEAC3E9293}" presName="circleB" presStyleLbl="node1" presStyleIdx="3" presStyleCnt="4"/>
      <dgm:spPr/>
    </dgm:pt>
    <dgm:pt modelId="{200015D3-4B5A-4D06-84B2-FC80FF1F248A}" type="pres">
      <dgm:prSet presAssocID="{47E03CB2-E1F8-4C73-B4FA-C7BEAC3E9293}" presName="spaceB" presStyleCnt="0"/>
      <dgm:spPr/>
    </dgm:pt>
  </dgm:ptLst>
  <dgm:cxnLst>
    <dgm:cxn modelId="{2FDBDA14-CB3B-4157-976B-D818D1C3371A}" type="presOf" srcId="{4DD9258E-8A7D-4024-A9F4-FB4BC9B39DDA}" destId="{B1B0FD1F-A5AD-43E4-B746-B909729023DE}" srcOrd="0" destOrd="0" presId="urn:microsoft.com/office/officeart/2005/8/layout/hProcess11"/>
    <dgm:cxn modelId="{1B32182D-8566-42A4-853B-332C36DF8444}" type="presOf" srcId="{3BAA2395-8747-466E-BC68-0983D21260C4}" destId="{F8580392-E5DD-42DE-BCAE-4A8E913346E2}" srcOrd="0" destOrd="0" presId="urn:microsoft.com/office/officeart/2005/8/layout/hProcess11"/>
    <dgm:cxn modelId="{D6844E8A-2A8C-4C9E-B3F8-35731C02C529}" srcId="{4DD9258E-8A7D-4024-A9F4-FB4BC9B39DDA}" destId="{5E7B3915-92E1-46CC-B139-1C4EAB9D60FC}" srcOrd="1" destOrd="0" parTransId="{80990C1B-257F-4E8D-A2FA-F1478F43A254}" sibTransId="{7A0BDABC-70DA-4BDE-A1B6-D4AA5213B1B2}"/>
    <dgm:cxn modelId="{A78876AA-787B-4A16-A9FE-28B080ADE714}" type="presOf" srcId="{47E03CB2-E1F8-4C73-B4FA-C7BEAC3E9293}" destId="{2D90B9B5-46F5-4351-8492-479C79991CAB}" srcOrd="0" destOrd="0" presId="urn:microsoft.com/office/officeart/2005/8/layout/hProcess11"/>
    <dgm:cxn modelId="{5BBACFB0-C62D-44F9-83B9-76034CF98E91}" srcId="{4DD9258E-8A7D-4024-A9F4-FB4BC9B39DDA}" destId="{47E03CB2-E1F8-4C73-B4FA-C7BEAC3E9293}" srcOrd="3" destOrd="0" parTransId="{FE965F94-BC64-4C46-BA2A-97D3FF8E8995}" sibTransId="{92F0AC94-41BE-4544-B091-EA20F53A0729}"/>
    <dgm:cxn modelId="{CFAF2EDD-DA02-4D96-9AED-F8D04FA6DA52}" srcId="{4DD9258E-8A7D-4024-A9F4-FB4BC9B39DDA}" destId="{3BAA2395-8747-466E-BC68-0983D21260C4}" srcOrd="2" destOrd="0" parTransId="{9B5DC8A8-57E0-4F97-95C0-FB77EC6E6830}" sibTransId="{1EC4BEE6-9A81-4636-BFC9-6AAF19E2871F}"/>
    <dgm:cxn modelId="{BDCC0EE0-5E6B-45BD-A0B5-CBE1CC2029F9}" type="presOf" srcId="{6B7CFFFA-506D-474B-B147-4EB3549A4763}" destId="{4C2F5489-6797-49E7-99D7-64154FD718CC}" srcOrd="0" destOrd="0" presId="urn:microsoft.com/office/officeart/2005/8/layout/hProcess11"/>
    <dgm:cxn modelId="{3042B5ED-2DE4-4DEB-8AEB-AA6BD7D6291F}" type="presOf" srcId="{5E7B3915-92E1-46CC-B139-1C4EAB9D60FC}" destId="{036DD403-552A-4540-909B-8CA70947541B}" srcOrd="0" destOrd="0" presId="urn:microsoft.com/office/officeart/2005/8/layout/hProcess11"/>
    <dgm:cxn modelId="{C3C141F2-2E1A-47F2-9FD5-79640768A49D}" srcId="{4DD9258E-8A7D-4024-A9F4-FB4BC9B39DDA}" destId="{6B7CFFFA-506D-474B-B147-4EB3549A4763}" srcOrd="0" destOrd="0" parTransId="{22CC47B1-836F-4DE3-8E1B-38C9E9812C44}" sibTransId="{D213EFE5-2566-44E1-800B-259E3FE04FB4}"/>
    <dgm:cxn modelId="{2CB61FF0-09D0-4954-A976-97B091395E11}" type="presParOf" srcId="{B1B0FD1F-A5AD-43E4-B746-B909729023DE}" destId="{B4B44A5F-9CCA-46DF-8115-50CB4BC6ED07}" srcOrd="0" destOrd="0" presId="urn:microsoft.com/office/officeart/2005/8/layout/hProcess11"/>
    <dgm:cxn modelId="{E612BC76-5AE4-42AB-869C-8771A5D3ABF8}" type="presParOf" srcId="{B1B0FD1F-A5AD-43E4-B746-B909729023DE}" destId="{156CE416-2E68-4D67-BA3D-218E66AF8E91}" srcOrd="1" destOrd="0" presId="urn:microsoft.com/office/officeart/2005/8/layout/hProcess11"/>
    <dgm:cxn modelId="{645E4C3D-2613-4D3B-A918-03B1A5D2C077}" type="presParOf" srcId="{156CE416-2E68-4D67-BA3D-218E66AF8E91}" destId="{EAE9A955-99EF-48AC-BE41-3EDA24D25282}" srcOrd="0" destOrd="0" presId="urn:microsoft.com/office/officeart/2005/8/layout/hProcess11"/>
    <dgm:cxn modelId="{84F9F1BD-EA79-42A8-A1D3-13A834A2175F}" type="presParOf" srcId="{EAE9A955-99EF-48AC-BE41-3EDA24D25282}" destId="{4C2F5489-6797-49E7-99D7-64154FD718CC}" srcOrd="0" destOrd="0" presId="urn:microsoft.com/office/officeart/2005/8/layout/hProcess11"/>
    <dgm:cxn modelId="{7A97B667-A3A0-4214-9AFB-E14DBDD54CEA}" type="presParOf" srcId="{EAE9A955-99EF-48AC-BE41-3EDA24D25282}" destId="{5AB201C8-D16A-4E9C-8F8D-F098D6B9E0C5}" srcOrd="1" destOrd="0" presId="urn:microsoft.com/office/officeart/2005/8/layout/hProcess11"/>
    <dgm:cxn modelId="{035FB6FE-7273-4D29-9D19-625A2399AE25}" type="presParOf" srcId="{EAE9A955-99EF-48AC-BE41-3EDA24D25282}" destId="{D8036DD4-6076-4F88-BF39-E00DC8D2C264}" srcOrd="2" destOrd="0" presId="urn:microsoft.com/office/officeart/2005/8/layout/hProcess11"/>
    <dgm:cxn modelId="{166DE09A-6064-4A55-93E7-055AAB7BBB2F}" type="presParOf" srcId="{156CE416-2E68-4D67-BA3D-218E66AF8E91}" destId="{43B16EC1-714B-4A7A-B019-C8AE0C4F2F0E}" srcOrd="1" destOrd="0" presId="urn:microsoft.com/office/officeart/2005/8/layout/hProcess11"/>
    <dgm:cxn modelId="{A5962B3D-F1EE-4E1A-8E18-3362F9761594}" type="presParOf" srcId="{156CE416-2E68-4D67-BA3D-218E66AF8E91}" destId="{16AE032E-A543-48B0-8B4E-42E0E23A2464}" srcOrd="2" destOrd="0" presId="urn:microsoft.com/office/officeart/2005/8/layout/hProcess11"/>
    <dgm:cxn modelId="{7C667DEE-D75C-4E10-ABF7-DC0445225650}" type="presParOf" srcId="{16AE032E-A543-48B0-8B4E-42E0E23A2464}" destId="{036DD403-552A-4540-909B-8CA70947541B}" srcOrd="0" destOrd="0" presId="urn:microsoft.com/office/officeart/2005/8/layout/hProcess11"/>
    <dgm:cxn modelId="{F9A9B35C-04A2-4014-9436-52A0845DD969}" type="presParOf" srcId="{16AE032E-A543-48B0-8B4E-42E0E23A2464}" destId="{8DADA155-95F7-465B-B244-6AE5B4C9D3BC}" srcOrd="1" destOrd="0" presId="urn:microsoft.com/office/officeart/2005/8/layout/hProcess11"/>
    <dgm:cxn modelId="{7E8E26B2-2B71-472D-9177-AFE4D0A15CD0}" type="presParOf" srcId="{16AE032E-A543-48B0-8B4E-42E0E23A2464}" destId="{21932F7E-D255-43FF-A619-2F5916DB4761}" srcOrd="2" destOrd="0" presId="urn:microsoft.com/office/officeart/2005/8/layout/hProcess11"/>
    <dgm:cxn modelId="{02C502D4-BD50-4CE7-A9C4-48B259C83946}" type="presParOf" srcId="{156CE416-2E68-4D67-BA3D-218E66AF8E91}" destId="{F7210E26-5D6B-4FA7-941A-0C8C80A12899}" srcOrd="3" destOrd="0" presId="urn:microsoft.com/office/officeart/2005/8/layout/hProcess11"/>
    <dgm:cxn modelId="{47989B3F-1E91-4510-8E50-FCD0A821A8B3}" type="presParOf" srcId="{156CE416-2E68-4D67-BA3D-218E66AF8E91}" destId="{C7AF3472-006F-4D64-B7B0-32E38A9ADFBE}" srcOrd="4" destOrd="0" presId="urn:microsoft.com/office/officeart/2005/8/layout/hProcess11"/>
    <dgm:cxn modelId="{EE2DF4C6-FE01-41F7-828D-4AB6C79AB46D}" type="presParOf" srcId="{C7AF3472-006F-4D64-B7B0-32E38A9ADFBE}" destId="{F8580392-E5DD-42DE-BCAE-4A8E913346E2}" srcOrd="0" destOrd="0" presId="urn:microsoft.com/office/officeart/2005/8/layout/hProcess11"/>
    <dgm:cxn modelId="{355398B6-7AA7-47DC-87A6-53C0D9FC628F}" type="presParOf" srcId="{C7AF3472-006F-4D64-B7B0-32E38A9ADFBE}" destId="{50D5605A-B75C-423A-95E8-68C4CFEEE631}" srcOrd="1" destOrd="0" presId="urn:microsoft.com/office/officeart/2005/8/layout/hProcess11"/>
    <dgm:cxn modelId="{7549E123-6E55-4C38-B3F3-69B384CAAAB0}" type="presParOf" srcId="{C7AF3472-006F-4D64-B7B0-32E38A9ADFBE}" destId="{6AF4C8C5-C9FC-4E24-95D8-521FA0714463}" srcOrd="2" destOrd="0" presId="urn:microsoft.com/office/officeart/2005/8/layout/hProcess11"/>
    <dgm:cxn modelId="{BB7D22AE-B7E3-4A9E-A586-8FA8AE405636}" type="presParOf" srcId="{156CE416-2E68-4D67-BA3D-218E66AF8E91}" destId="{09E05CD9-2E9D-409D-988D-5DF8EAAA163B}" srcOrd="5" destOrd="0" presId="urn:microsoft.com/office/officeart/2005/8/layout/hProcess11"/>
    <dgm:cxn modelId="{4D4F7B9A-D76A-4923-82E7-A6DAA96AA502}" type="presParOf" srcId="{156CE416-2E68-4D67-BA3D-218E66AF8E91}" destId="{D44DC004-8501-4EF8-AFCD-C4115A7E8953}" srcOrd="6" destOrd="0" presId="urn:microsoft.com/office/officeart/2005/8/layout/hProcess11"/>
    <dgm:cxn modelId="{43ECF28E-0A1F-49E8-9E18-E283F74C274A}" type="presParOf" srcId="{D44DC004-8501-4EF8-AFCD-C4115A7E8953}" destId="{2D90B9B5-46F5-4351-8492-479C79991CAB}" srcOrd="0" destOrd="0" presId="urn:microsoft.com/office/officeart/2005/8/layout/hProcess11"/>
    <dgm:cxn modelId="{84A8D1A7-8806-4939-B9F8-6883574D8267}" type="presParOf" srcId="{D44DC004-8501-4EF8-AFCD-C4115A7E8953}" destId="{3C94B9FB-6CE8-4B8B-8B78-637256043FEB}" srcOrd="1" destOrd="0" presId="urn:microsoft.com/office/officeart/2005/8/layout/hProcess11"/>
    <dgm:cxn modelId="{79831800-3573-45B6-9EB1-87673B6D5D55}" type="presParOf" srcId="{D44DC004-8501-4EF8-AFCD-C4115A7E8953}" destId="{200015D3-4B5A-4D06-84B2-FC80FF1F248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5FEBA3-B41C-4A7A-B5BA-D91053B3736F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C7285DB-2FB1-49BA-8C9D-9ECF7A0957A3}">
      <dgm:prSet phldrT="[Texto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dirty="0"/>
            <a:t>Tecnología</a:t>
          </a:r>
        </a:p>
      </dgm:t>
    </dgm:pt>
    <dgm:pt modelId="{E2D96F79-3D29-4C57-88D3-5400FB01B978}" type="parTrans" cxnId="{81BB275A-E270-45E1-B47C-99C404110CED}">
      <dgm:prSet/>
      <dgm:spPr/>
      <dgm:t>
        <a:bodyPr/>
        <a:lstStyle/>
        <a:p>
          <a:endParaRPr lang="es-ES"/>
        </a:p>
      </dgm:t>
    </dgm:pt>
    <dgm:pt modelId="{A6DD272C-E545-416A-A109-5D409C6CC6A8}" type="sibTrans" cxnId="{81BB275A-E270-45E1-B47C-99C404110CED}">
      <dgm:prSet/>
      <dgm:spPr/>
      <dgm:t>
        <a:bodyPr/>
        <a:lstStyle/>
        <a:p>
          <a:endParaRPr lang="es-ES"/>
        </a:p>
      </dgm:t>
    </dgm:pt>
    <dgm:pt modelId="{F5B7294D-89AC-4951-B2BB-376197CD66C1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1400" b="1" dirty="0"/>
            <a:t>Sinergia</a:t>
          </a:r>
          <a:r>
            <a:rPr lang="es-ES" sz="1400" dirty="0"/>
            <a:t> entre </a:t>
          </a:r>
          <a:r>
            <a:rPr lang="es-ES" sz="1400" b="1" dirty="0" err="1"/>
            <a:t>Scrapy</a:t>
          </a:r>
          <a:r>
            <a:rPr lang="es-ES" sz="1400" dirty="0"/>
            <a:t> y entorno de </a:t>
          </a:r>
          <a:r>
            <a:rPr lang="es-ES" sz="1400" b="1" dirty="0"/>
            <a:t>MongoDB</a:t>
          </a:r>
          <a:r>
            <a:rPr lang="es-ES" sz="1400" dirty="0"/>
            <a:t>.</a:t>
          </a:r>
        </a:p>
      </dgm:t>
    </dgm:pt>
    <dgm:pt modelId="{624272FB-D178-4940-87FF-545E74604F59}" type="parTrans" cxnId="{08568056-3DE2-4581-8F40-499CF4F2412A}">
      <dgm:prSet/>
      <dgm:spPr/>
      <dgm:t>
        <a:bodyPr/>
        <a:lstStyle/>
        <a:p>
          <a:endParaRPr lang="es-ES"/>
        </a:p>
      </dgm:t>
    </dgm:pt>
    <dgm:pt modelId="{72AF5C2E-9A6A-490C-B476-84275BF8919F}" type="sibTrans" cxnId="{08568056-3DE2-4581-8F40-499CF4F2412A}">
      <dgm:prSet/>
      <dgm:spPr/>
      <dgm:t>
        <a:bodyPr/>
        <a:lstStyle/>
        <a:p>
          <a:endParaRPr lang="es-ES"/>
        </a:p>
      </dgm:t>
    </dgm:pt>
    <dgm:pt modelId="{D2000D45-63FE-4738-B98A-9BBE5A657DED}">
      <dgm:prSet phldrT="[Texto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dirty="0"/>
            <a:t>Trabajos futuros</a:t>
          </a:r>
        </a:p>
      </dgm:t>
    </dgm:pt>
    <dgm:pt modelId="{A790F24A-5767-49F8-BB90-E3D01C1C7FFB}" type="parTrans" cxnId="{35FC0BC3-FB2A-45A1-9770-56BF574548E3}">
      <dgm:prSet/>
      <dgm:spPr/>
      <dgm:t>
        <a:bodyPr/>
        <a:lstStyle/>
        <a:p>
          <a:endParaRPr lang="es-ES"/>
        </a:p>
      </dgm:t>
    </dgm:pt>
    <dgm:pt modelId="{B1738D82-FD56-4339-A2C3-BB01E7791EEB}" type="sibTrans" cxnId="{35FC0BC3-FB2A-45A1-9770-56BF574548E3}">
      <dgm:prSet/>
      <dgm:spPr/>
      <dgm:t>
        <a:bodyPr/>
        <a:lstStyle/>
        <a:p>
          <a:endParaRPr lang="es-ES"/>
        </a:p>
      </dgm:t>
    </dgm:pt>
    <dgm:pt modelId="{BC699393-8C8B-4DC9-9659-84E5C3AF096B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sz="1400" dirty="0"/>
            <a:t>Uso de </a:t>
          </a:r>
          <a:r>
            <a:rPr lang="es-ES" sz="1400" b="1" dirty="0" err="1"/>
            <a:t>Crontab</a:t>
          </a:r>
          <a:r>
            <a:rPr lang="es-ES" sz="1400" dirty="0"/>
            <a:t> para la </a:t>
          </a:r>
          <a:r>
            <a:rPr lang="es-ES" sz="1400" b="1" dirty="0"/>
            <a:t>inyección</a:t>
          </a:r>
          <a:r>
            <a:rPr lang="es-ES" sz="1400" dirty="0"/>
            <a:t> de datos </a:t>
          </a:r>
          <a:r>
            <a:rPr lang="es-ES" sz="1400" b="1" dirty="0"/>
            <a:t>programada</a:t>
          </a:r>
          <a:r>
            <a:rPr lang="es-ES" sz="1400" dirty="0"/>
            <a:t>.</a:t>
          </a:r>
        </a:p>
      </dgm:t>
    </dgm:pt>
    <dgm:pt modelId="{34050027-54EE-489D-9EF3-2488B93B6962}" type="parTrans" cxnId="{F9BAAF03-7152-44C1-A4EB-69DEEB39E929}">
      <dgm:prSet/>
      <dgm:spPr/>
      <dgm:t>
        <a:bodyPr/>
        <a:lstStyle/>
        <a:p>
          <a:endParaRPr lang="es-ES"/>
        </a:p>
      </dgm:t>
    </dgm:pt>
    <dgm:pt modelId="{4DF0A204-7B11-4CD1-AB2D-A75FD079BFA0}" type="sibTrans" cxnId="{F9BAAF03-7152-44C1-A4EB-69DEEB39E929}">
      <dgm:prSet/>
      <dgm:spPr/>
      <dgm:t>
        <a:bodyPr/>
        <a:lstStyle/>
        <a:p>
          <a:endParaRPr lang="es-ES"/>
        </a:p>
      </dgm:t>
    </dgm:pt>
    <dgm:pt modelId="{B8C60C8C-0923-4EF0-A87E-DFD09F4B579B}">
      <dgm:prSet phldrT="[Texto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dirty="0"/>
            <a:t>Resultado</a:t>
          </a:r>
        </a:p>
      </dgm:t>
    </dgm:pt>
    <dgm:pt modelId="{20EAF6F5-1E49-4142-A899-FC251BAEA246}" type="parTrans" cxnId="{6A6B2F33-B4D1-41D7-8E56-A33E7977CFBE}">
      <dgm:prSet/>
      <dgm:spPr/>
      <dgm:t>
        <a:bodyPr/>
        <a:lstStyle/>
        <a:p>
          <a:endParaRPr lang="es-ES"/>
        </a:p>
      </dgm:t>
    </dgm:pt>
    <dgm:pt modelId="{291B6D1F-D0B2-4F0F-B6DA-679164054408}" type="sibTrans" cxnId="{6A6B2F33-B4D1-41D7-8E56-A33E7977CFBE}">
      <dgm:prSet/>
      <dgm:spPr/>
      <dgm:t>
        <a:bodyPr/>
        <a:lstStyle/>
        <a:p>
          <a:endParaRPr lang="es-ES"/>
        </a:p>
      </dgm:t>
    </dgm:pt>
    <dgm:pt modelId="{D4ECEE83-D88B-4875-BC0A-9B360A30F44B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sz="1400" dirty="0"/>
            <a:t>Establecer </a:t>
          </a:r>
          <a:r>
            <a:rPr lang="es-ES" sz="1400" b="1" dirty="0"/>
            <a:t>primero</a:t>
          </a:r>
          <a:r>
            <a:rPr lang="es-ES" sz="1400" dirty="0"/>
            <a:t> los </a:t>
          </a:r>
          <a:r>
            <a:rPr lang="es-ES" sz="1400" b="1" dirty="0"/>
            <a:t>indicadores</a:t>
          </a:r>
          <a:r>
            <a:rPr lang="es-ES" sz="1400" dirty="0"/>
            <a:t> antes de la </a:t>
          </a:r>
          <a:r>
            <a:rPr lang="es-ES" sz="1400" b="1" dirty="0"/>
            <a:t>obtención de los datos </a:t>
          </a:r>
          <a:r>
            <a:rPr lang="es-ES" sz="1400" dirty="0"/>
            <a:t>es una </a:t>
          </a:r>
          <a:r>
            <a:rPr lang="es-ES" sz="1400" b="1" dirty="0"/>
            <a:t>buena práctica</a:t>
          </a:r>
          <a:r>
            <a:rPr lang="es-ES" sz="1400" dirty="0"/>
            <a:t>.</a:t>
          </a:r>
        </a:p>
      </dgm:t>
    </dgm:pt>
    <dgm:pt modelId="{229B077D-D7B6-45B4-8568-1ABE28B7B50B}" type="parTrans" cxnId="{99DAEFBE-3FF9-47D0-BE7D-870114B8D36E}">
      <dgm:prSet/>
      <dgm:spPr/>
      <dgm:t>
        <a:bodyPr/>
        <a:lstStyle/>
        <a:p>
          <a:endParaRPr lang="es-ES"/>
        </a:p>
      </dgm:t>
    </dgm:pt>
    <dgm:pt modelId="{2ECAFFC0-B621-4500-90B8-FD7B5FA52D11}" type="sibTrans" cxnId="{99DAEFBE-3FF9-47D0-BE7D-870114B8D36E}">
      <dgm:prSet/>
      <dgm:spPr/>
      <dgm:t>
        <a:bodyPr/>
        <a:lstStyle/>
        <a:p>
          <a:endParaRPr lang="es-ES"/>
        </a:p>
      </dgm:t>
    </dgm:pt>
    <dgm:pt modelId="{C8B436CF-CBEA-4243-8CB2-4C5B04EA6F33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1400" b="1" dirty="0" err="1"/>
            <a:t>Scrapy</a:t>
          </a:r>
          <a:r>
            <a:rPr lang="es-ES" sz="1400" dirty="0"/>
            <a:t> es una muy buena opción </a:t>
          </a:r>
          <a:r>
            <a:rPr lang="es-ES" sz="1400" b="1" dirty="0"/>
            <a:t>open </a:t>
          </a:r>
          <a:r>
            <a:rPr lang="es-ES" sz="1400" b="1" dirty="0" err="1"/>
            <a:t>source</a:t>
          </a:r>
          <a:r>
            <a:rPr lang="es-ES" sz="1400" dirty="0"/>
            <a:t> para el </a:t>
          </a:r>
          <a:r>
            <a:rPr lang="es-ES" sz="1400" b="1" dirty="0"/>
            <a:t>web </a:t>
          </a:r>
          <a:r>
            <a:rPr lang="es-ES" sz="1400" b="1" dirty="0" err="1"/>
            <a:t>scraping</a:t>
          </a:r>
          <a:r>
            <a:rPr lang="es-ES" sz="1400" b="1" dirty="0"/>
            <a:t> programable</a:t>
          </a:r>
          <a:r>
            <a:rPr lang="es-ES" sz="1400" dirty="0"/>
            <a:t>.</a:t>
          </a:r>
        </a:p>
      </dgm:t>
    </dgm:pt>
    <dgm:pt modelId="{8E3DFF3D-5C52-43C7-8F36-50C0F1CFC299}" type="parTrans" cxnId="{85DD9EB1-BC93-49BB-9DD4-7924B391147D}">
      <dgm:prSet/>
      <dgm:spPr/>
      <dgm:t>
        <a:bodyPr/>
        <a:lstStyle/>
        <a:p>
          <a:endParaRPr lang="es-ES"/>
        </a:p>
      </dgm:t>
    </dgm:pt>
    <dgm:pt modelId="{905076FE-5B3A-4C42-B053-31A49EA635F8}" type="sibTrans" cxnId="{85DD9EB1-BC93-49BB-9DD4-7924B391147D}">
      <dgm:prSet/>
      <dgm:spPr/>
      <dgm:t>
        <a:bodyPr/>
        <a:lstStyle/>
        <a:p>
          <a:endParaRPr lang="es-ES"/>
        </a:p>
      </dgm:t>
    </dgm:pt>
    <dgm:pt modelId="{CBB7F188-1771-41B4-AB86-8EAE8AF3BCD9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ES" sz="1400" b="1" dirty="0"/>
            <a:t>Automatización</a:t>
          </a:r>
          <a:r>
            <a:rPr lang="es-ES" sz="1400" dirty="0"/>
            <a:t> en la extracción de la </a:t>
          </a:r>
          <a:r>
            <a:rPr lang="es-ES" sz="1400" b="1" dirty="0"/>
            <a:t>lista de </a:t>
          </a:r>
          <a:r>
            <a:rPr lang="es-ES" sz="1400" b="1" dirty="0" err="1"/>
            <a:t>proxies</a:t>
          </a:r>
          <a:r>
            <a:rPr lang="es-ES" sz="1400" dirty="0"/>
            <a:t>.</a:t>
          </a:r>
        </a:p>
      </dgm:t>
    </dgm:pt>
    <dgm:pt modelId="{C40C7AA5-FCA1-4C95-BBD5-C05ABE12610A}" type="parTrans" cxnId="{762D42F7-56E0-42F8-94F5-E2EBE1B5C623}">
      <dgm:prSet/>
      <dgm:spPr/>
      <dgm:t>
        <a:bodyPr/>
        <a:lstStyle/>
        <a:p>
          <a:endParaRPr lang="es-ES"/>
        </a:p>
      </dgm:t>
    </dgm:pt>
    <dgm:pt modelId="{7A845C8B-61E4-4D71-863F-FD45FD69A39F}" type="sibTrans" cxnId="{762D42F7-56E0-42F8-94F5-E2EBE1B5C623}">
      <dgm:prSet/>
      <dgm:spPr/>
      <dgm:t>
        <a:bodyPr/>
        <a:lstStyle/>
        <a:p>
          <a:endParaRPr lang="es-ES"/>
        </a:p>
      </dgm:t>
    </dgm:pt>
    <dgm:pt modelId="{203F5CB9-FCFC-4CEE-AD8B-814E57606D12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sz="1400" baseline="0" dirty="0"/>
            <a:t>El aprendizaje de </a:t>
          </a:r>
          <a:r>
            <a:rPr lang="es-ES" sz="1400" b="1" baseline="0" dirty="0"/>
            <a:t>Python</a:t>
          </a:r>
          <a:r>
            <a:rPr lang="es-ES" sz="1400" baseline="0" dirty="0"/>
            <a:t> </a:t>
          </a:r>
        </a:p>
      </dgm:t>
    </dgm:pt>
    <dgm:pt modelId="{582589DD-8E01-49BF-893D-27E6520CBBE8}" type="sibTrans" cxnId="{F0384638-87AC-4873-86CF-4FFC2E0124F6}">
      <dgm:prSet/>
      <dgm:spPr/>
      <dgm:t>
        <a:bodyPr/>
        <a:lstStyle/>
        <a:p>
          <a:endParaRPr lang="es-ES"/>
        </a:p>
      </dgm:t>
    </dgm:pt>
    <dgm:pt modelId="{2BD92269-D6CB-4E4F-B4C4-D60F91741B60}" type="parTrans" cxnId="{F0384638-87AC-4873-86CF-4FFC2E0124F6}">
      <dgm:prSet/>
      <dgm:spPr/>
      <dgm:t>
        <a:bodyPr/>
        <a:lstStyle/>
        <a:p>
          <a:endParaRPr lang="es-ES"/>
        </a:p>
      </dgm:t>
    </dgm:pt>
    <dgm:pt modelId="{5EE6980F-4906-4B84-9C3F-42A9223FB112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sz="1400" baseline="0" dirty="0"/>
            <a:t>Uso de </a:t>
          </a:r>
          <a:r>
            <a:rPr lang="es-ES" sz="1400" b="1" baseline="0" dirty="0"/>
            <a:t>MongoDB</a:t>
          </a:r>
        </a:p>
      </dgm:t>
    </dgm:pt>
    <dgm:pt modelId="{A0D8B9FA-AD84-4E3B-8FE9-38086953E290}" type="parTrans" cxnId="{5DF6B90C-2C42-4995-AC83-52D360DB3990}">
      <dgm:prSet/>
      <dgm:spPr/>
      <dgm:t>
        <a:bodyPr/>
        <a:lstStyle/>
        <a:p>
          <a:endParaRPr lang="es-ES"/>
        </a:p>
      </dgm:t>
    </dgm:pt>
    <dgm:pt modelId="{1C0D4019-678E-4C11-8EBD-025A76371CE7}" type="sibTrans" cxnId="{5DF6B90C-2C42-4995-AC83-52D360DB3990}">
      <dgm:prSet/>
      <dgm:spPr/>
      <dgm:t>
        <a:bodyPr/>
        <a:lstStyle/>
        <a:p>
          <a:endParaRPr lang="es-ES"/>
        </a:p>
      </dgm:t>
    </dgm:pt>
    <dgm:pt modelId="{6107E582-4C85-4EA7-8A8F-3257D25BA3E1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s-ES" sz="1400" b="1" baseline="0" dirty="0"/>
            <a:t>Profundizado</a:t>
          </a:r>
          <a:r>
            <a:rPr lang="es-ES" sz="1400" baseline="0" dirty="0"/>
            <a:t> en el </a:t>
          </a:r>
          <a:r>
            <a:rPr lang="es-ES" sz="1400" b="1" baseline="0" dirty="0"/>
            <a:t>área</a:t>
          </a:r>
          <a:r>
            <a:rPr lang="es-ES" sz="1400" baseline="0" dirty="0"/>
            <a:t> de </a:t>
          </a:r>
          <a:r>
            <a:rPr lang="es-ES" sz="1400" b="1" baseline="0" dirty="0"/>
            <a:t>inteligencia</a:t>
          </a:r>
          <a:r>
            <a:rPr lang="es-ES" sz="1400" baseline="0" dirty="0"/>
            <a:t> de </a:t>
          </a:r>
          <a:r>
            <a:rPr lang="es-ES" sz="1400" b="1" baseline="0" dirty="0"/>
            <a:t>negocio</a:t>
          </a:r>
        </a:p>
      </dgm:t>
    </dgm:pt>
    <dgm:pt modelId="{345E7B5F-70C8-4A82-ACA2-F8998846897C}" type="parTrans" cxnId="{44089BAF-2D82-4D3C-B6FA-58B4BD5A78C9}">
      <dgm:prSet/>
      <dgm:spPr/>
      <dgm:t>
        <a:bodyPr/>
        <a:lstStyle/>
        <a:p>
          <a:endParaRPr lang="es-ES"/>
        </a:p>
      </dgm:t>
    </dgm:pt>
    <dgm:pt modelId="{99C972A8-7926-4C27-AB9C-A3C1BD8F8DE3}" type="sibTrans" cxnId="{44089BAF-2D82-4D3C-B6FA-58B4BD5A78C9}">
      <dgm:prSet/>
      <dgm:spPr/>
      <dgm:t>
        <a:bodyPr/>
        <a:lstStyle/>
        <a:p>
          <a:endParaRPr lang="es-ES"/>
        </a:p>
      </dgm:t>
    </dgm:pt>
    <dgm:pt modelId="{AAD42552-447A-48E5-A114-09017414485B}" type="pres">
      <dgm:prSet presAssocID="{965FEBA3-B41C-4A7A-B5BA-D91053B3736F}" presName="list" presStyleCnt="0">
        <dgm:presLayoutVars>
          <dgm:dir/>
          <dgm:animLvl val="lvl"/>
        </dgm:presLayoutVars>
      </dgm:prSet>
      <dgm:spPr/>
    </dgm:pt>
    <dgm:pt modelId="{2740F256-6F52-4CB3-A057-69C6006029B4}" type="pres">
      <dgm:prSet presAssocID="{0C7285DB-2FB1-49BA-8C9D-9ECF7A0957A3}" presName="posSpace" presStyleCnt="0"/>
      <dgm:spPr/>
    </dgm:pt>
    <dgm:pt modelId="{82E89603-6109-4A76-B879-BB1673C16A80}" type="pres">
      <dgm:prSet presAssocID="{0C7285DB-2FB1-49BA-8C9D-9ECF7A0957A3}" presName="vertFlow" presStyleCnt="0"/>
      <dgm:spPr/>
    </dgm:pt>
    <dgm:pt modelId="{B3E82BAD-282D-431C-A194-116DCF15F415}" type="pres">
      <dgm:prSet presAssocID="{0C7285DB-2FB1-49BA-8C9D-9ECF7A0957A3}" presName="topSpace" presStyleCnt="0"/>
      <dgm:spPr/>
    </dgm:pt>
    <dgm:pt modelId="{DC2906C3-40A4-4F68-965A-34CD6C6EAD43}" type="pres">
      <dgm:prSet presAssocID="{0C7285DB-2FB1-49BA-8C9D-9ECF7A0957A3}" presName="firstComp" presStyleCnt="0"/>
      <dgm:spPr/>
    </dgm:pt>
    <dgm:pt modelId="{9C92B939-6EFD-4477-93D3-4E2BF0375EEB}" type="pres">
      <dgm:prSet presAssocID="{0C7285DB-2FB1-49BA-8C9D-9ECF7A0957A3}" presName="firstChild" presStyleLbl="bgAccFollowNode1" presStyleIdx="0" presStyleCnt="8" custScaleX="97572" custScaleY="74729"/>
      <dgm:spPr/>
    </dgm:pt>
    <dgm:pt modelId="{FF6E25CE-9736-4373-BBF9-3468D58FF5AD}" type="pres">
      <dgm:prSet presAssocID="{0C7285DB-2FB1-49BA-8C9D-9ECF7A0957A3}" presName="firstChildTx" presStyleLbl="bgAccFollowNode1" presStyleIdx="0" presStyleCnt="8">
        <dgm:presLayoutVars>
          <dgm:bulletEnabled val="1"/>
        </dgm:presLayoutVars>
      </dgm:prSet>
      <dgm:spPr/>
    </dgm:pt>
    <dgm:pt modelId="{9C63AB6B-9BCB-4A1C-BB33-15A74A79D7D8}" type="pres">
      <dgm:prSet presAssocID="{C8B436CF-CBEA-4243-8CB2-4C5B04EA6F33}" presName="comp" presStyleCnt="0"/>
      <dgm:spPr/>
    </dgm:pt>
    <dgm:pt modelId="{A3C78FD4-4757-4116-B504-AF2AAAB5F274}" type="pres">
      <dgm:prSet presAssocID="{C8B436CF-CBEA-4243-8CB2-4C5B04EA6F33}" presName="child" presStyleLbl="bgAccFollowNode1" presStyleIdx="1" presStyleCnt="8" custScaleX="97510" custScaleY="74763" custLinFactNeighborX="296" custLinFactNeighborY="438"/>
      <dgm:spPr/>
    </dgm:pt>
    <dgm:pt modelId="{D68965CC-BB28-45C7-BA3A-27DC42D9697B}" type="pres">
      <dgm:prSet presAssocID="{C8B436CF-CBEA-4243-8CB2-4C5B04EA6F33}" presName="childTx" presStyleLbl="bgAccFollowNode1" presStyleIdx="1" presStyleCnt="8">
        <dgm:presLayoutVars>
          <dgm:bulletEnabled val="1"/>
        </dgm:presLayoutVars>
      </dgm:prSet>
      <dgm:spPr/>
    </dgm:pt>
    <dgm:pt modelId="{C098C848-460E-4B18-9E5F-7100D5B3E45A}" type="pres">
      <dgm:prSet presAssocID="{0C7285DB-2FB1-49BA-8C9D-9ECF7A0957A3}" presName="negSpace" presStyleCnt="0"/>
      <dgm:spPr/>
    </dgm:pt>
    <dgm:pt modelId="{E17DF1E4-DCCB-435A-87D3-F9E5AA712516}" type="pres">
      <dgm:prSet presAssocID="{0C7285DB-2FB1-49BA-8C9D-9ECF7A0957A3}" presName="circle" presStyleLbl="node1" presStyleIdx="0" presStyleCnt="3"/>
      <dgm:spPr/>
    </dgm:pt>
    <dgm:pt modelId="{13F3363D-D4CA-40EF-B5A3-7FED29C99BC8}" type="pres">
      <dgm:prSet presAssocID="{A6DD272C-E545-416A-A109-5D409C6CC6A8}" presName="transSpace" presStyleCnt="0"/>
      <dgm:spPr/>
    </dgm:pt>
    <dgm:pt modelId="{C93F07A9-BD24-4F9C-B0E7-2B28374A6F6B}" type="pres">
      <dgm:prSet presAssocID="{D2000D45-63FE-4738-B98A-9BBE5A657DED}" presName="posSpace" presStyleCnt="0"/>
      <dgm:spPr/>
    </dgm:pt>
    <dgm:pt modelId="{3F078106-7084-4EFA-9D88-DB1FF622517A}" type="pres">
      <dgm:prSet presAssocID="{D2000D45-63FE-4738-B98A-9BBE5A657DED}" presName="vertFlow" presStyleCnt="0"/>
      <dgm:spPr/>
    </dgm:pt>
    <dgm:pt modelId="{03F96A8D-0397-4437-BADC-DDD1E4AD59B9}" type="pres">
      <dgm:prSet presAssocID="{D2000D45-63FE-4738-B98A-9BBE5A657DED}" presName="topSpace" presStyleCnt="0"/>
      <dgm:spPr/>
    </dgm:pt>
    <dgm:pt modelId="{CC8D4048-2550-4439-B633-4ABD8A273E1E}" type="pres">
      <dgm:prSet presAssocID="{D2000D45-63FE-4738-B98A-9BBE5A657DED}" presName="firstComp" presStyleCnt="0"/>
      <dgm:spPr/>
    </dgm:pt>
    <dgm:pt modelId="{326151A1-4CF7-410F-9A58-8B12FAB7D91B}" type="pres">
      <dgm:prSet presAssocID="{D2000D45-63FE-4738-B98A-9BBE5A657DED}" presName="firstChild" presStyleLbl="bgAccFollowNode1" presStyleIdx="2" presStyleCnt="8" custScaleX="101784" custScaleY="74633"/>
      <dgm:spPr/>
    </dgm:pt>
    <dgm:pt modelId="{65819E15-D0E5-4AC9-9BD9-07AF27ABC0D9}" type="pres">
      <dgm:prSet presAssocID="{D2000D45-63FE-4738-B98A-9BBE5A657DED}" presName="firstChildTx" presStyleLbl="bgAccFollowNode1" presStyleIdx="2" presStyleCnt="8">
        <dgm:presLayoutVars>
          <dgm:bulletEnabled val="1"/>
        </dgm:presLayoutVars>
      </dgm:prSet>
      <dgm:spPr/>
    </dgm:pt>
    <dgm:pt modelId="{A910E205-A34D-43AA-BD9A-E434F71E881D}" type="pres">
      <dgm:prSet presAssocID="{CBB7F188-1771-41B4-AB86-8EAE8AF3BCD9}" presName="comp" presStyleCnt="0"/>
      <dgm:spPr/>
    </dgm:pt>
    <dgm:pt modelId="{C3502C43-56B6-4223-9D8A-26A508F5E9D5}" type="pres">
      <dgm:prSet presAssocID="{CBB7F188-1771-41B4-AB86-8EAE8AF3BCD9}" presName="child" presStyleLbl="bgAccFollowNode1" presStyleIdx="3" presStyleCnt="8" custScaleX="101867" custScaleY="75835"/>
      <dgm:spPr/>
    </dgm:pt>
    <dgm:pt modelId="{E32C9E92-9BCF-414E-B8FE-64C22EE77500}" type="pres">
      <dgm:prSet presAssocID="{CBB7F188-1771-41B4-AB86-8EAE8AF3BCD9}" presName="childTx" presStyleLbl="bgAccFollowNode1" presStyleIdx="3" presStyleCnt="8">
        <dgm:presLayoutVars>
          <dgm:bulletEnabled val="1"/>
        </dgm:presLayoutVars>
      </dgm:prSet>
      <dgm:spPr/>
    </dgm:pt>
    <dgm:pt modelId="{6CF8EFFA-D5A1-4597-951E-3D8B6AC7F018}" type="pres">
      <dgm:prSet presAssocID="{D2000D45-63FE-4738-B98A-9BBE5A657DED}" presName="negSpace" presStyleCnt="0"/>
      <dgm:spPr/>
    </dgm:pt>
    <dgm:pt modelId="{951FC54F-020E-4892-A7AB-EF817081E237}" type="pres">
      <dgm:prSet presAssocID="{D2000D45-63FE-4738-B98A-9BBE5A657DED}" presName="circle" presStyleLbl="node1" presStyleIdx="1" presStyleCnt="3" custLinFactNeighborX="-2560" custLinFactNeighborY="-1046"/>
      <dgm:spPr/>
    </dgm:pt>
    <dgm:pt modelId="{AC9D5CCD-AD17-4CED-A10C-374664B3EE4D}" type="pres">
      <dgm:prSet presAssocID="{B1738D82-FD56-4339-A2C3-BB01E7791EEB}" presName="transSpace" presStyleCnt="0"/>
      <dgm:spPr/>
    </dgm:pt>
    <dgm:pt modelId="{0E06086E-27A1-4F3D-BE28-996D02C5BBE4}" type="pres">
      <dgm:prSet presAssocID="{B8C60C8C-0923-4EF0-A87E-DFD09F4B579B}" presName="posSpace" presStyleCnt="0"/>
      <dgm:spPr/>
    </dgm:pt>
    <dgm:pt modelId="{EC3030E8-2FCD-4ABE-99A5-6DDC39FE3F89}" type="pres">
      <dgm:prSet presAssocID="{B8C60C8C-0923-4EF0-A87E-DFD09F4B579B}" presName="vertFlow" presStyleCnt="0"/>
      <dgm:spPr/>
    </dgm:pt>
    <dgm:pt modelId="{0D8DA5D4-560F-4E18-95B5-742EDFECA7CE}" type="pres">
      <dgm:prSet presAssocID="{B8C60C8C-0923-4EF0-A87E-DFD09F4B579B}" presName="topSpace" presStyleCnt="0"/>
      <dgm:spPr/>
    </dgm:pt>
    <dgm:pt modelId="{4DA76918-95CD-4E8B-9F09-9B28BCC5E016}" type="pres">
      <dgm:prSet presAssocID="{B8C60C8C-0923-4EF0-A87E-DFD09F4B579B}" presName="firstComp" presStyleCnt="0"/>
      <dgm:spPr/>
    </dgm:pt>
    <dgm:pt modelId="{59F0C3BB-29FE-4C79-BC95-8CD3682C4F17}" type="pres">
      <dgm:prSet presAssocID="{B8C60C8C-0923-4EF0-A87E-DFD09F4B579B}" presName="firstChild" presStyleLbl="bgAccFollowNode1" presStyleIdx="4" presStyleCnt="8" custScaleY="77077"/>
      <dgm:spPr/>
    </dgm:pt>
    <dgm:pt modelId="{4309673D-7573-4C42-AEE9-D351AE0516B1}" type="pres">
      <dgm:prSet presAssocID="{B8C60C8C-0923-4EF0-A87E-DFD09F4B579B}" presName="firstChildTx" presStyleLbl="bgAccFollowNode1" presStyleIdx="4" presStyleCnt="8">
        <dgm:presLayoutVars>
          <dgm:bulletEnabled val="1"/>
        </dgm:presLayoutVars>
      </dgm:prSet>
      <dgm:spPr/>
    </dgm:pt>
    <dgm:pt modelId="{6F18093C-4504-43F6-926B-4072FE81547A}" type="pres">
      <dgm:prSet presAssocID="{203F5CB9-FCFC-4CEE-AD8B-814E57606D12}" presName="comp" presStyleCnt="0"/>
      <dgm:spPr/>
    </dgm:pt>
    <dgm:pt modelId="{FF5EA33F-C0A9-40B2-AB9E-2BE04A29A6AC}" type="pres">
      <dgm:prSet presAssocID="{203F5CB9-FCFC-4CEE-AD8B-814E57606D12}" presName="child" presStyleLbl="bgAccFollowNode1" presStyleIdx="5" presStyleCnt="8" custScaleY="30453"/>
      <dgm:spPr/>
    </dgm:pt>
    <dgm:pt modelId="{F69AC262-C8D6-44D2-8E2C-97995E4B4173}" type="pres">
      <dgm:prSet presAssocID="{203F5CB9-FCFC-4CEE-AD8B-814E57606D12}" presName="childTx" presStyleLbl="bgAccFollowNode1" presStyleIdx="5" presStyleCnt="8">
        <dgm:presLayoutVars>
          <dgm:bulletEnabled val="1"/>
        </dgm:presLayoutVars>
      </dgm:prSet>
      <dgm:spPr/>
    </dgm:pt>
    <dgm:pt modelId="{CCE032FD-B7F0-41DA-848A-A6AF515E9DA1}" type="pres">
      <dgm:prSet presAssocID="{5EE6980F-4906-4B84-9C3F-42A9223FB112}" presName="comp" presStyleCnt="0"/>
      <dgm:spPr/>
    </dgm:pt>
    <dgm:pt modelId="{B0F1B425-CF64-466F-AD76-784B9A8607A5}" type="pres">
      <dgm:prSet presAssocID="{5EE6980F-4906-4B84-9C3F-42A9223FB112}" presName="child" presStyleLbl="bgAccFollowNode1" presStyleIdx="6" presStyleCnt="8" custScaleY="30453"/>
      <dgm:spPr/>
    </dgm:pt>
    <dgm:pt modelId="{52F8C348-8A34-4E3E-BF7F-A156C7315915}" type="pres">
      <dgm:prSet presAssocID="{5EE6980F-4906-4B84-9C3F-42A9223FB112}" presName="childTx" presStyleLbl="bgAccFollowNode1" presStyleIdx="6" presStyleCnt="8">
        <dgm:presLayoutVars>
          <dgm:bulletEnabled val="1"/>
        </dgm:presLayoutVars>
      </dgm:prSet>
      <dgm:spPr/>
    </dgm:pt>
    <dgm:pt modelId="{7B3CAAA1-C587-4808-843B-D6D2F2EC3D16}" type="pres">
      <dgm:prSet presAssocID="{6107E582-4C85-4EA7-8A8F-3257D25BA3E1}" presName="comp" presStyleCnt="0"/>
      <dgm:spPr/>
    </dgm:pt>
    <dgm:pt modelId="{48632766-DF97-438E-9675-956E9816CBCA}" type="pres">
      <dgm:prSet presAssocID="{6107E582-4C85-4EA7-8A8F-3257D25BA3E1}" presName="child" presStyleLbl="bgAccFollowNode1" presStyleIdx="7" presStyleCnt="8" custScaleY="50199"/>
      <dgm:spPr/>
    </dgm:pt>
    <dgm:pt modelId="{6523613C-F8E4-4689-9A46-DAC2ADF05347}" type="pres">
      <dgm:prSet presAssocID="{6107E582-4C85-4EA7-8A8F-3257D25BA3E1}" presName="childTx" presStyleLbl="bgAccFollowNode1" presStyleIdx="7" presStyleCnt="8">
        <dgm:presLayoutVars>
          <dgm:bulletEnabled val="1"/>
        </dgm:presLayoutVars>
      </dgm:prSet>
      <dgm:spPr/>
    </dgm:pt>
    <dgm:pt modelId="{E9081EE1-ECD8-4AB7-AB70-2E2C845BDABD}" type="pres">
      <dgm:prSet presAssocID="{B8C60C8C-0923-4EF0-A87E-DFD09F4B579B}" presName="negSpace" presStyleCnt="0"/>
      <dgm:spPr/>
    </dgm:pt>
    <dgm:pt modelId="{B07094E0-6ACE-48FB-95D0-C8C00EAD91AE}" type="pres">
      <dgm:prSet presAssocID="{B8C60C8C-0923-4EF0-A87E-DFD09F4B579B}" presName="circle" presStyleLbl="node1" presStyleIdx="2" presStyleCnt="3" custLinFactNeighborY="3883"/>
      <dgm:spPr/>
    </dgm:pt>
  </dgm:ptLst>
  <dgm:cxnLst>
    <dgm:cxn modelId="{ADB04A02-295F-4E4E-9EE8-A4B1A77D31B6}" type="presOf" srcId="{6107E582-4C85-4EA7-8A8F-3257D25BA3E1}" destId="{6523613C-F8E4-4689-9A46-DAC2ADF05347}" srcOrd="1" destOrd="0" presId="urn:microsoft.com/office/officeart/2005/8/layout/hList9"/>
    <dgm:cxn modelId="{F9BAAF03-7152-44C1-A4EB-69DEEB39E929}" srcId="{D2000D45-63FE-4738-B98A-9BBE5A657DED}" destId="{BC699393-8C8B-4DC9-9659-84E5C3AF096B}" srcOrd="0" destOrd="0" parTransId="{34050027-54EE-489D-9EF3-2488B93B6962}" sibTransId="{4DF0A204-7B11-4CD1-AB2D-A75FD079BFA0}"/>
    <dgm:cxn modelId="{5CB13006-F6C0-40EA-B954-1AFCACAA0409}" type="presOf" srcId="{F5B7294D-89AC-4951-B2BB-376197CD66C1}" destId="{9C92B939-6EFD-4477-93D3-4E2BF0375EEB}" srcOrd="0" destOrd="0" presId="urn:microsoft.com/office/officeart/2005/8/layout/hList9"/>
    <dgm:cxn modelId="{5DF6B90C-2C42-4995-AC83-52D360DB3990}" srcId="{B8C60C8C-0923-4EF0-A87E-DFD09F4B579B}" destId="{5EE6980F-4906-4B84-9C3F-42A9223FB112}" srcOrd="2" destOrd="0" parTransId="{A0D8B9FA-AD84-4E3B-8FE9-38086953E290}" sibTransId="{1C0D4019-678E-4C11-8EBD-025A76371CE7}"/>
    <dgm:cxn modelId="{18DED417-E50A-47D2-8D21-B5CE5721D27F}" type="presOf" srcId="{203F5CB9-FCFC-4CEE-AD8B-814E57606D12}" destId="{FF5EA33F-C0A9-40B2-AB9E-2BE04A29A6AC}" srcOrd="0" destOrd="0" presId="urn:microsoft.com/office/officeart/2005/8/layout/hList9"/>
    <dgm:cxn modelId="{BDAF051A-E672-4A1B-A592-5B29CCDEEEE7}" type="presOf" srcId="{5EE6980F-4906-4B84-9C3F-42A9223FB112}" destId="{52F8C348-8A34-4E3E-BF7F-A156C7315915}" srcOrd="1" destOrd="0" presId="urn:microsoft.com/office/officeart/2005/8/layout/hList9"/>
    <dgm:cxn modelId="{085CDE21-3378-452B-B727-C9134B2F389B}" type="presOf" srcId="{6107E582-4C85-4EA7-8A8F-3257D25BA3E1}" destId="{48632766-DF97-438E-9675-956E9816CBCA}" srcOrd="0" destOrd="0" presId="urn:microsoft.com/office/officeart/2005/8/layout/hList9"/>
    <dgm:cxn modelId="{B2A8B82A-BC44-44BD-B8EA-E59EA55504E3}" type="presOf" srcId="{5EE6980F-4906-4B84-9C3F-42A9223FB112}" destId="{B0F1B425-CF64-466F-AD76-784B9A8607A5}" srcOrd="0" destOrd="0" presId="urn:microsoft.com/office/officeart/2005/8/layout/hList9"/>
    <dgm:cxn modelId="{6A6B2F33-B4D1-41D7-8E56-A33E7977CFBE}" srcId="{965FEBA3-B41C-4A7A-B5BA-D91053B3736F}" destId="{B8C60C8C-0923-4EF0-A87E-DFD09F4B579B}" srcOrd="2" destOrd="0" parTransId="{20EAF6F5-1E49-4142-A899-FC251BAEA246}" sibTransId="{291B6D1F-D0B2-4F0F-B6DA-679164054408}"/>
    <dgm:cxn modelId="{F0384638-87AC-4873-86CF-4FFC2E0124F6}" srcId="{B8C60C8C-0923-4EF0-A87E-DFD09F4B579B}" destId="{203F5CB9-FCFC-4CEE-AD8B-814E57606D12}" srcOrd="1" destOrd="0" parTransId="{2BD92269-D6CB-4E4F-B4C4-D60F91741B60}" sibTransId="{582589DD-8E01-49BF-893D-27E6520CBBE8}"/>
    <dgm:cxn modelId="{2537513C-9339-4334-A415-F22FFC525513}" type="presOf" srcId="{CBB7F188-1771-41B4-AB86-8EAE8AF3BCD9}" destId="{E32C9E92-9BCF-414E-B8FE-64C22EE77500}" srcOrd="1" destOrd="0" presId="urn:microsoft.com/office/officeart/2005/8/layout/hList9"/>
    <dgm:cxn modelId="{816FB73E-44EC-4025-95B3-B2D343CA0D7B}" type="presOf" srcId="{203F5CB9-FCFC-4CEE-AD8B-814E57606D12}" destId="{F69AC262-C8D6-44D2-8E2C-97995E4B4173}" srcOrd="1" destOrd="0" presId="urn:microsoft.com/office/officeart/2005/8/layout/hList9"/>
    <dgm:cxn modelId="{3C686065-2098-4D12-B187-74DFEB18FC7F}" type="presOf" srcId="{BC699393-8C8B-4DC9-9659-84E5C3AF096B}" destId="{326151A1-4CF7-410F-9A58-8B12FAB7D91B}" srcOrd="0" destOrd="0" presId="urn:microsoft.com/office/officeart/2005/8/layout/hList9"/>
    <dgm:cxn modelId="{99DD9C67-A3AF-4C0A-BB5A-32B085291C48}" type="presOf" srcId="{CBB7F188-1771-41B4-AB86-8EAE8AF3BCD9}" destId="{C3502C43-56B6-4223-9D8A-26A508F5E9D5}" srcOrd="0" destOrd="0" presId="urn:microsoft.com/office/officeart/2005/8/layout/hList9"/>
    <dgm:cxn modelId="{D5B53A48-A0D7-4B4C-9B3C-BD37257EAB2F}" type="presOf" srcId="{C8B436CF-CBEA-4243-8CB2-4C5B04EA6F33}" destId="{A3C78FD4-4757-4116-B504-AF2AAAB5F274}" srcOrd="0" destOrd="0" presId="urn:microsoft.com/office/officeart/2005/8/layout/hList9"/>
    <dgm:cxn modelId="{62C35E4F-F709-40AA-9592-18A11F88DF2B}" type="presOf" srcId="{965FEBA3-B41C-4A7A-B5BA-D91053B3736F}" destId="{AAD42552-447A-48E5-A114-09017414485B}" srcOrd="0" destOrd="0" presId="urn:microsoft.com/office/officeart/2005/8/layout/hList9"/>
    <dgm:cxn modelId="{8DA2D755-8CE5-4491-B7BC-4C4469FD3969}" type="presOf" srcId="{D4ECEE83-D88B-4875-BC0A-9B360A30F44B}" destId="{59F0C3BB-29FE-4C79-BC95-8CD3682C4F17}" srcOrd="0" destOrd="0" presId="urn:microsoft.com/office/officeart/2005/8/layout/hList9"/>
    <dgm:cxn modelId="{08568056-3DE2-4581-8F40-499CF4F2412A}" srcId="{0C7285DB-2FB1-49BA-8C9D-9ECF7A0957A3}" destId="{F5B7294D-89AC-4951-B2BB-376197CD66C1}" srcOrd="0" destOrd="0" parTransId="{624272FB-D178-4940-87FF-545E74604F59}" sibTransId="{72AF5C2E-9A6A-490C-B476-84275BF8919F}"/>
    <dgm:cxn modelId="{81BB275A-E270-45E1-B47C-99C404110CED}" srcId="{965FEBA3-B41C-4A7A-B5BA-D91053B3736F}" destId="{0C7285DB-2FB1-49BA-8C9D-9ECF7A0957A3}" srcOrd="0" destOrd="0" parTransId="{E2D96F79-3D29-4C57-88D3-5400FB01B978}" sibTransId="{A6DD272C-E545-416A-A109-5D409C6CC6A8}"/>
    <dgm:cxn modelId="{9A08D896-0089-45F5-BC98-E05172E06018}" type="presOf" srcId="{0C7285DB-2FB1-49BA-8C9D-9ECF7A0957A3}" destId="{E17DF1E4-DCCB-435A-87D3-F9E5AA712516}" srcOrd="0" destOrd="0" presId="urn:microsoft.com/office/officeart/2005/8/layout/hList9"/>
    <dgm:cxn modelId="{3E508D9F-EF7B-4872-9F84-480979A75D81}" type="presOf" srcId="{D4ECEE83-D88B-4875-BC0A-9B360A30F44B}" destId="{4309673D-7573-4C42-AEE9-D351AE0516B1}" srcOrd="1" destOrd="0" presId="urn:microsoft.com/office/officeart/2005/8/layout/hList9"/>
    <dgm:cxn modelId="{0A8DB49F-1F10-4243-8A17-10867343409D}" type="presOf" srcId="{B8C60C8C-0923-4EF0-A87E-DFD09F4B579B}" destId="{B07094E0-6ACE-48FB-95D0-C8C00EAD91AE}" srcOrd="0" destOrd="0" presId="urn:microsoft.com/office/officeart/2005/8/layout/hList9"/>
    <dgm:cxn modelId="{44089BAF-2D82-4D3C-B6FA-58B4BD5A78C9}" srcId="{B8C60C8C-0923-4EF0-A87E-DFD09F4B579B}" destId="{6107E582-4C85-4EA7-8A8F-3257D25BA3E1}" srcOrd="3" destOrd="0" parTransId="{345E7B5F-70C8-4A82-ACA2-F8998846897C}" sibTransId="{99C972A8-7926-4C27-AB9C-A3C1BD8F8DE3}"/>
    <dgm:cxn modelId="{85DD9EB1-BC93-49BB-9DD4-7924B391147D}" srcId="{0C7285DB-2FB1-49BA-8C9D-9ECF7A0957A3}" destId="{C8B436CF-CBEA-4243-8CB2-4C5B04EA6F33}" srcOrd="1" destOrd="0" parTransId="{8E3DFF3D-5C52-43C7-8F36-50C0F1CFC299}" sibTransId="{905076FE-5B3A-4C42-B053-31A49EA635F8}"/>
    <dgm:cxn modelId="{E52AF3B5-9DD0-4863-B2D7-C69D1FBDEE8A}" type="presOf" srcId="{D2000D45-63FE-4738-B98A-9BBE5A657DED}" destId="{951FC54F-020E-4892-A7AB-EF817081E237}" srcOrd="0" destOrd="0" presId="urn:microsoft.com/office/officeart/2005/8/layout/hList9"/>
    <dgm:cxn modelId="{99DAEFBE-3FF9-47D0-BE7D-870114B8D36E}" srcId="{B8C60C8C-0923-4EF0-A87E-DFD09F4B579B}" destId="{D4ECEE83-D88B-4875-BC0A-9B360A30F44B}" srcOrd="0" destOrd="0" parTransId="{229B077D-D7B6-45B4-8568-1ABE28B7B50B}" sibTransId="{2ECAFFC0-B621-4500-90B8-FD7B5FA52D11}"/>
    <dgm:cxn modelId="{35FC0BC3-FB2A-45A1-9770-56BF574548E3}" srcId="{965FEBA3-B41C-4A7A-B5BA-D91053B3736F}" destId="{D2000D45-63FE-4738-B98A-9BBE5A657DED}" srcOrd="1" destOrd="0" parTransId="{A790F24A-5767-49F8-BB90-E3D01C1C7FFB}" sibTransId="{B1738D82-FD56-4339-A2C3-BB01E7791EEB}"/>
    <dgm:cxn modelId="{DF165DEA-EF33-4B63-B225-4F98CFD6CA82}" type="presOf" srcId="{F5B7294D-89AC-4951-B2BB-376197CD66C1}" destId="{FF6E25CE-9736-4373-BBF9-3468D58FF5AD}" srcOrd="1" destOrd="0" presId="urn:microsoft.com/office/officeart/2005/8/layout/hList9"/>
    <dgm:cxn modelId="{C5C49AF1-D031-43CB-8C67-4194CD8BC6D7}" type="presOf" srcId="{BC699393-8C8B-4DC9-9659-84E5C3AF096B}" destId="{65819E15-D0E5-4AC9-9BD9-07AF27ABC0D9}" srcOrd="1" destOrd="0" presId="urn:microsoft.com/office/officeart/2005/8/layout/hList9"/>
    <dgm:cxn modelId="{FAB366F3-1C0F-4221-B1EC-99CB2114A1E1}" type="presOf" srcId="{C8B436CF-CBEA-4243-8CB2-4C5B04EA6F33}" destId="{D68965CC-BB28-45C7-BA3A-27DC42D9697B}" srcOrd="1" destOrd="0" presId="urn:microsoft.com/office/officeart/2005/8/layout/hList9"/>
    <dgm:cxn modelId="{762D42F7-56E0-42F8-94F5-E2EBE1B5C623}" srcId="{D2000D45-63FE-4738-B98A-9BBE5A657DED}" destId="{CBB7F188-1771-41B4-AB86-8EAE8AF3BCD9}" srcOrd="1" destOrd="0" parTransId="{C40C7AA5-FCA1-4C95-BBD5-C05ABE12610A}" sibTransId="{7A845C8B-61E4-4D71-863F-FD45FD69A39F}"/>
    <dgm:cxn modelId="{064ABD09-BBA6-4A2A-A42C-F15137C9B73A}" type="presParOf" srcId="{AAD42552-447A-48E5-A114-09017414485B}" destId="{2740F256-6F52-4CB3-A057-69C6006029B4}" srcOrd="0" destOrd="0" presId="urn:microsoft.com/office/officeart/2005/8/layout/hList9"/>
    <dgm:cxn modelId="{A56E429F-0452-4D9A-9FDA-FCD8A057AF67}" type="presParOf" srcId="{AAD42552-447A-48E5-A114-09017414485B}" destId="{82E89603-6109-4A76-B879-BB1673C16A80}" srcOrd="1" destOrd="0" presId="urn:microsoft.com/office/officeart/2005/8/layout/hList9"/>
    <dgm:cxn modelId="{DAB12B2A-EF5F-40BB-BE30-DEC1BB210EA9}" type="presParOf" srcId="{82E89603-6109-4A76-B879-BB1673C16A80}" destId="{B3E82BAD-282D-431C-A194-116DCF15F415}" srcOrd="0" destOrd="0" presId="urn:microsoft.com/office/officeart/2005/8/layout/hList9"/>
    <dgm:cxn modelId="{12AF2FE3-4DD2-4D47-A54B-05EF924D788C}" type="presParOf" srcId="{82E89603-6109-4A76-B879-BB1673C16A80}" destId="{DC2906C3-40A4-4F68-965A-34CD6C6EAD43}" srcOrd="1" destOrd="0" presId="urn:microsoft.com/office/officeart/2005/8/layout/hList9"/>
    <dgm:cxn modelId="{3E52FD63-1816-409C-BB4E-9A3ACC346972}" type="presParOf" srcId="{DC2906C3-40A4-4F68-965A-34CD6C6EAD43}" destId="{9C92B939-6EFD-4477-93D3-4E2BF0375EEB}" srcOrd="0" destOrd="0" presId="urn:microsoft.com/office/officeart/2005/8/layout/hList9"/>
    <dgm:cxn modelId="{02F30DA4-2E58-484C-815E-192E9910DDB5}" type="presParOf" srcId="{DC2906C3-40A4-4F68-965A-34CD6C6EAD43}" destId="{FF6E25CE-9736-4373-BBF9-3468D58FF5AD}" srcOrd="1" destOrd="0" presId="urn:microsoft.com/office/officeart/2005/8/layout/hList9"/>
    <dgm:cxn modelId="{FCF0CC6C-E858-4F54-8D26-96A7CFFEEAB3}" type="presParOf" srcId="{82E89603-6109-4A76-B879-BB1673C16A80}" destId="{9C63AB6B-9BCB-4A1C-BB33-15A74A79D7D8}" srcOrd="2" destOrd="0" presId="urn:microsoft.com/office/officeart/2005/8/layout/hList9"/>
    <dgm:cxn modelId="{1802441D-9D44-478E-ADC4-55DBD893E54E}" type="presParOf" srcId="{9C63AB6B-9BCB-4A1C-BB33-15A74A79D7D8}" destId="{A3C78FD4-4757-4116-B504-AF2AAAB5F274}" srcOrd="0" destOrd="0" presId="urn:microsoft.com/office/officeart/2005/8/layout/hList9"/>
    <dgm:cxn modelId="{B9F8C048-242C-4D92-87AE-7A6584A68C3A}" type="presParOf" srcId="{9C63AB6B-9BCB-4A1C-BB33-15A74A79D7D8}" destId="{D68965CC-BB28-45C7-BA3A-27DC42D9697B}" srcOrd="1" destOrd="0" presId="urn:microsoft.com/office/officeart/2005/8/layout/hList9"/>
    <dgm:cxn modelId="{BFBC65AC-E19E-48C6-9010-00AB339D0D1D}" type="presParOf" srcId="{AAD42552-447A-48E5-A114-09017414485B}" destId="{C098C848-460E-4B18-9E5F-7100D5B3E45A}" srcOrd="2" destOrd="0" presId="urn:microsoft.com/office/officeart/2005/8/layout/hList9"/>
    <dgm:cxn modelId="{4948CC31-38FA-405C-ACAA-58AAEAE61654}" type="presParOf" srcId="{AAD42552-447A-48E5-A114-09017414485B}" destId="{E17DF1E4-DCCB-435A-87D3-F9E5AA712516}" srcOrd="3" destOrd="0" presId="urn:microsoft.com/office/officeart/2005/8/layout/hList9"/>
    <dgm:cxn modelId="{BF0571F3-801A-42E9-A77B-2E8A3E5F951A}" type="presParOf" srcId="{AAD42552-447A-48E5-A114-09017414485B}" destId="{13F3363D-D4CA-40EF-B5A3-7FED29C99BC8}" srcOrd="4" destOrd="0" presId="urn:microsoft.com/office/officeart/2005/8/layout/hList9"/>
    <dgm:cxn modelId="{3079FEBE-D93E-40AF-825F-4A59BA68F9C3}" type="presParOf" srcId="{AAD42552-447A-48E5-A114-09017414485B}" destId="{C93F07A9-BD24-4F9C-B0E7-2B28374A6F6B}" srcOrd="5" destOrd="0" presId="urn:microsoft.com/office/officeart/2005/8/layout/hList9"/>
    <dgm:cxn modelId="{B4C4FAF5-1298-4D40-A5AA-980FAFA64688}" type="presParOf" srcId="{AAD42552-447A-48E5-A114-09017414485B}" destId="{3F078106-7084-4EFA-9D88-DB1FF622517A}" srcOrd="6" destOrd="0" presId="urn:microsoft.com/office/officeart/2005/8/layout/hList9"/>
    <dgm:cxn modelId="{0AA1B087-13DF-401A-AE4A-CDA110FAFABC}" type="presParOf" srcId="{3F078106-7084-4EFA-9D88-DB1FF622517A}" destId="{03F96A8D-0397-4437-BADC-DDD1E4AD59B9}" srcOrd="0" destOrd="0" presId="urn:microsoft.com/office/officeart/2005/8/layout/hList9"/>
    <dgm:cxn modelId="{B48BED62-D428-4E1A-A143-9A907C546C83}" type="presParOf" srcId="{3F078106-7084-4EFA-9D88-DB1FF622517A}" destId="{CC8D4048-2550-4439-B633-4ABD8A273E1E}" srcOrd="1" destOrd="0" presId="urn:microsoft.com/office/officeart/2005/8/layout/hList9"/>
    <dgm:cxn modelId="{FDB92E2B-45F3-403D-8CBD-2820CB1A146F}" type="presParOf" srcId="{CC8D4048-2550-4439-B633-4ABD8A273E1E}" destId="{326151A1-4CF7-410F-9A58-8B12FAB7D91B}" srcOrd="0" destOrd="0" presId="urn:microsoft.com/office/officeart/2005/8/layout/hList9"/>
    <dgm:cxn modelId="{9276988B-9123-4F3A-8384-82FF712095C7}" type="presParOf" srcId="{CC8D4048-2550-4439-B633-4ABD8A273E1E}" destId="{65819E15-D0E5-4AC9-9BD9-07AF27ABC0D9}" srcOrd="1" destOrd="0" presId="urn:microsoft.com/office/officeart/2005/8/layout/hList9"/>
    <dgm:cxn modelId="{14E31509-3660-43BF-B2D1-8812BE3EDD82}" type="presParOf" srcId="{3F078106-7084-4EFA-9D88-DB1FF622517A}" destId="{A910E205-A34D-43AA-BD9A-E434F71E881D}" srcOrd="2" destOrd="0" presId="urn:microsoft.com/office/officeart/2005/8/layout/hList9"/>
    <dgm:cxn modelId="{13B1EDEA-1402-4C29-872D-CF1CFB289A29}" type="presParOf" srcId="{A910E205-A34D-43AA-BD9A-E434F71E881D}" destId="{C3502C43-56B6-4223-9D8A-26A508F5E9D5}" srcOrd="0" destOrd="0" presId="urn:microsoft.com/office/officeart/2005/8/layout/hList9"/>
    <dgm:cxn modelId="{A9C6423E-B705-4D25-A285-C68CF97ABB14}" type="presParOf" srcId="{A910E205-A34D-43AA-BD9A-E434F71E881D}" destId="{E32C9E92-9BCF-414E-B8FE-64C22EE77500}" srcOrd="1" destOrd="0" presId="urn:microsoft.com/office/officeart/2005/8/layout/hList9"/>
    <dgm:cxn modelId="{53D80BF8-D697-441B-9D66-1CBB988EBD30}" type="presParOf" srcId="{AAD42552-447A-48E5-A114-09017414485B}" destId="{6CF8EFFA-D5A1-4597-951E-3D8B6AC7F018}" srcOrd="7" destOrd="0" presId="urn:microsoft.com/office/officeart/2005/8/layout/hList9"/>
    <dgm:cxn modelId="{9C734617-4924-4F17-9D03-C99DE626AF53}" type="presParOf" srcId="{AAD42552-447A-48E5-A114-09017414485B}" destId="{951FC54F-020E-4892-A7AB-EF817081E237}" srcOrd="8" destOrd="0" presId="urn:microsoft.com/office/officeart/2005/8/layout/hList9"/>
    <dgm:cxn modelId="{6B58131D-C97E-4DB4-AB92-9B12C1C70FEC}" type="presParOf" srcId="{AAD42552-447A-48E5-A114-09017414485B}" destId="{AC9D5CCD-AD17-4CED-A10C-374664B3EE4D}" srcOrd="9" destOrd="0" presId="urn:microsoft.com/office/officeart/2005/8/layout/hList9"/>
    <dgm:cxn modelId="{7501AB90-3C09-43C0-8CE7-5A92099761B5}" type="presParOf" srcId="{AAD42552-447A-48E5-A114-09017414485B}" destId="{0E06086E-27A1-4F3D-BE28-996D02C5BBE4}" srcOrd="10" destOrd="0" presId="urn:microsoft.com/office/officeart/2005/8/layout/hList9"/>
    <dgm:cxn modelId="{D72180F0-AD49-4C8D-B5EE-A231ABEDED54}" type="presParOf" srcId="{AAD42552-447A-48E5-A114-09017414485B}" destId="{EC3030E8-2FCD-4ABE-99A5-6DDC39FE3F89}" srcOrd="11" destOrd="0" presId="urn:microsoft.com/office/officeart/2005/8/layout/hList9"/>
    <dgm:cxn modelId="{ED12B1CE-1DE4-4163-9BF4-08006C7D57C3}" type="presParOf" srcId="{EC3030E8-2FCD-4ABE-99A5-6DDC39FE3F89}" destId="{0D8DA5D4-560F-4E18-95B5-742EDFECA7CE}" srcOrd="0" destOrd="0" presId="urn:microsoft.com/office/officeart/2005/8/layout/hList9"/>
    <dgm:cxn modelId="{75EE0301-6F3E-47D2-A3CC-A56A7DA0B9DD}" type="presParOf" srcId="{EC3030E8-2FCD-4ABE-99A5-6DDC39FE3F89}" destId="{4DA76918-95CD-4E8B-9F09-9B28BCC5E016}" srcOrd="1" destOrd="0" presId="urn:microsoft.com/office/officeart/2005/8/layout/hList9"/>
    <dgm:cxn modelId="{6272667B-97BF-4A31-B85C-18F01C6B7CF4}" type="presParOf" srcId="{4DA76918-95CD-4E8B-9F09-9B28BCC5E016}" destId="{59F0C3BB-29FE-4C79-BC95-8CD3682C4F17}" srcOrd="0" destOrd="0" presId="urn:microsoft.com/office/officeart/2005/8/layout/hList9"/>
    <dgm:cxn modelId="{7A980C74-BEB6-4869-B22E-72D8B4D918D0}" type="presParOf" srcId="{4DA76918-95CD-4E8B-9F09-9B28BCC5E016}" destId="{4309673D-7573-4C42-AEE9-D351AE0516B1}" srcOrd="1" destOrd="0" presId="urn:microsoft.com/office/officeart/2005/8/layout/hList9"/>
    <dgm:cxn modelId="{C6142CE6-5F83-40B1-A985-B8B5FA8AC13D}" type="presParOf" srcId="{EC3030E8-2FCD-4ABE-99A5-6DDC39FE3F89}" destId="{6F18093C-4504-43F6-926B-4072FE81547A}" srcOrd="2" destOrd="0" presId="urn:microsoft.com/office/officeart/2005/8/layout/hList9"/>
    <dgm:cxn modelId="{6E808B3B-571F-4605-B711-1E7D6EFB5E1C}" type="presParOf" srcId="{6F18093C-4504-43F6-926B-4072FE81547A}" destId="{FF5EA33F-C0A9-40B2-AB9E-2BE04A29A6AC}" srcOrd="0" destOrd="0" presId="urn:microsoft.com/office/officeart/2005/8/layout/hList9"/>
    <dgm:cxn modelId="{FE586B66-6D9B-4A49-BF3D-DBD5420C7EF0}" type="presParOf" srcId="{6F18093C-4504-43F6-926B-4072FE81547A}" destId="{F69AC262-C8D6-44D2-8E2C-97995E4B4173}" srcOrd="1" destOrd="0" presId="urn:microsoft.com/office/officeart/2005/8/layout/hList9"/>
    <dgm:cxn modelId="{4447BA9A-43ED-47C9-9E25-CBD570FE4005}" type="presParOf" srcId="{EC3030E8-2FCD-4ABE-99A5-6DDC39FE3F89}" destId="{CCE032FD-B7F0-41DA-848A-A6AF515E9DA1}" srcOrd="3" destOrd="0" presId="urn:microsoft.com/office/officeart/2005/8/layout/hList9"/>
    <dgm:cxn modelId="{D4A90253-5EAA-4101-A384-911BB6951E6E}" type="presParOf" srcId="{CCE032FD-B7F0-41DA-848A-A6AF515E9DA1}" destId="{B0F1B425-CF64-466F-AD76-784B9A8607A5}" srcOrd="0" destOrd="0" presId="urn:microsoft.com/office/officeart/2005/8/layout/hList9"/>
    <dgm:cxn modelId="{B8808D38-435F-4E8C-94B8-05A6FDD0E3A2}" type="presParOf" srcId="{CCE032FD-B7F0-41DA-848A-A6AF515E9DA1}" destId="{52F8C348-8A34-4E3E-BF7F-A156C7315915}" srcOrd="1" destOrd="0" presId="urn:microsoft.com/office/officeart/2005/8/layout/hList9"/>
    <dgm:cxn modelId="{11DC6A3C-FEFA-42A1-97D2-100390AEDE00}" type="presParOf" srcId="{EC3030E8-2FCD-4ABE-99A5-6DDC39FE3F89}" destId="{7B3CAAA1-C587-4808-843B-D6D2F2EC3D16}" srcOrd="4" destOrd="0" presId="urn:microsoft.com/office/officeart/2005/8/layout/hList9"/>
    <dgm:cxn modelId="{8C5AF4D4-D877-46AC-8A5A-E807992AD070}" type="presParOf" srcId="{7B3CAAA1-C587-4808-843B-D6D2F2EC3D16}" destId="{48632766-DF97-438E-9675-956E9816CBCA}" srcOrd="0" destOrd="0" presId="urn:microsoft.com/office/officeart/2005/8/layout/hList9"/>
    <dgm:cxn modelId="{7CDFB6CD-41D5-4E8C-9CA1-BA8A118E8DFA}" type="presParOf" srcId="{7B3CAAA1-C587-4808-843B-D6D2F2EC3D16}" destId="{6523613C-F8E4-4689-9A46-DAC2ADF05347}" srcOrd="1" destOrd="0" presId="urn:microsoft.com/office/officeart/2005/8/layout/hList9"/>
    <dgm:cxn modelId="{6645C3A9-5820-4204-B2E2-380A4013BD4E}" type="presParOf" srcId="{AAD42552-447A-48E5-A114-09017414485B}" destId="{E9081EE1-ECD8-4AB7-AB70-2E2C845BDABD}" srcOrd="12" destOrd="0" presId="urn:microsoft.com/office/officeart/2005/8/layout/hList9"/>
    <dgm:cxn modelId="{CA7521F6-9316-457F-8CA7-963581AFC326}" type="presParOf" srcId="{AAD42552-447A-48E5-A114-09017414485B}" destId="{B07094E0-6ACE-48FB-95D0-C8C00EAD91A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1148D-ECCA-4C0B-9C6A-C62AC9659547}">
      <dsp:nvSpPr>
        <dsp:cNvPr id="0" name=""/>
        <dsp:cNvSpPr/>
      </dsp:nvSpPr>
      <dsp:spPr>
        <a:xfrm>
          <a:off x="0" y="2870023"/>
          <a:ext cx="6603534" cy="62789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Algoritmo (Sensor) </a:t>
          </a:r>
          <a:r>
            <a:rPr lang="es-ES" sz="2200" kern="1200" dirty="0">
              <a:sym typeface="Wingdings" panose="05000000000000000000" pitchFamily="2" charset="2"/>
            </a:rPr>
            <a:t> Aproximación (Cuestionario)</a:t>
          </a:r>
          <a:endParaRPr lang="es-ES" sz="2200" kern="1200" dirty="0"/>
        </a:p>
      </dsp:txBody>
      <dsp:txXfrm>
        <a:off x="0" y="2870023"/>
        <a:ext cx="6603534" cy="627890"/>
      </dsp:txXfrm>
    </dsp:sp>
    <dsp:sp modelId="{2F3692BF-80AC-44DD-BC00-9C612FC4A624}">
      <dsp:nvSpPr>
        <dsp:cNvPr id="0" name=""/>
        <dsp:cNvSpPr/>
      </dsp:nvSpPr>
      <dsp:spPr>
        <a:xfrm rot="10800000">
          <a:off x="0" y="1913745"/>
          <a:ext cx="6603534" cy="965696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Herramientas</a:t>
          </a:r>
        </a:p>
      </dsp:txBody>
      <dsp:txXfrm rot="10800000">
        <a:off x="0" y="1913745"/>
        <a:ext cx="6603534" cy="627480"/>
      </dsp:txXfrm>
    </dsp:sp>
    <dsp:sp modelId="{6E5A9CA8-46C8-417A-A7D0-C68A72F56780}">
      <dsp:nvSpPr>
        <dsp:cNvPr id="0" name=""/>
        <dsp:cNvSpPr/>
      </dsp:nvSpPr>
      <dsp:spPr>
        <a:xfrm rot="10800000">
          <a:off x="0" y="957467"/>
          <a:ext cx="6603534" cy="965696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Sensor vs. Cuestionario</a:t>
          </a:r>
        </a:p>
      </dsp:txBody>
      <dsp:txXfrm rot="10800000">
        <a:off x="0" y="957467"/>
        <a:ext cx="6603534" cy="627480"/>
      </dsp:txXfrm>
    </dsp:sp>
    <dsp:sp modelId="{83CAAF68-39B8-473B-A628-9E63ACB6C717}">
      <dsp:nvSpPr>
        <dsp:cNvPr id="0" name=""/>
        <dsp:cNvSpPr/>
      </dsp:nvSpPr>
      <dsp:spPr>
        <a:xfrm rot="10800000">
          <a:off x="0" y="1189"/>
          <a:ext cx="6603534" cy="965696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Escenario (DTI)</a:t>
          </a:r>
        </a:p>
      </dsp:txBody>
      <dsp:txXfrm rot="10800000">
        <a:off x="0" y="1189"/>
        <a:ext cx="6603534" cy="627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2E029-C546-4BB1-A1C6-075245B333B0}">
      <dsp:nvSpPr>
        <dsp:cNvPr id="0" name=""/>
        <dsp:cNvSpPr/>
      </dsp:nvSpPr>
      <dsp:spPr>
        <a:xfrm>
          <a:off x="1014" y="0"/>
          <a:ext cx="2638593" cy="21035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City-Hunter</a:t>
          </a:r>
        </a:p>
      </dsp:txBody>
      <dsp:txXfrm>
        <a:off x="1014" y="0"/>
        <a:ext cx="2638593" cy="631074"/>
      </dsp:txXfrm>
    </dsp:sp>
    <dsp:sp modelId="{F3558390-75A8-4EF5-B672-BF58FA71F050}">
      <dsp:nvSpPr>
        <dsp:cNvPr id="0" name=""/>
        <dsp:cNvSpPr/>
      </dsp:nvSpPr>
      <dsp:spPr>
        <a:xfrm>
          <a:off x="264874" y="631074"/>
          <a:ext cx="2110874" cy="136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Uso de </a:t>
          </a:r>
          <a:r>
            <a:rPr lang="es-ES" sz="1800" kern="1200" dirty="0" err="1"/>
            <a:t>SSID’s</a:t>
          </a:r>
          <a:r>
            <a:rPr lang="es-ES" sz="1800" kern="1200" dirty="0"/>
            <a:t> favoritas</a:t>
          </a:r>
        </a:p>
      </dsp:txBody>
      <dsp:txXfrm>
        <a:off x="304922" y="671122"/>
        <a:ext cx="2030778" cy="1287232"/>
      </dsp:txXfrm>
    </dsp:sp>
    <dsp:sp modelId="{0AFEE284-5FA4-4FFC-88A3-D01FB9BF7B33}">
      <dsp:nvSpPr>
        <dsp:cNvPr id="0" name=""/>
        <dsp:cNvSpPr/>
      </dsp:nvSpPr>
      <dsp:spPr>
        <a:xfrm>
          <a:off x="2837502" y="0"/>
          <a:ext cx="2638593" cy="21035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Investigación Aeropuerto</a:t>
          </a:r>
          <a:endParaRPr lang="es-ES" sz="1900" kern="1200" dirty="0"/>
        </a:p>
      </dsp:txBody>
      <dsp:txXfrm>
        <a:off x="2837502" y="0"/>
        <a:ext cx="2638593" cy="631074"/>
      </dsp:txXfrm>
    </dsp:sp>
    <dsp:sp modelId="{D09CAAEF-7629-4D79-B1CF-9375AA6FAD81}">
      <dsp:nvSpPr>
        <dsp:cNvPr id="0" name=""/>
        <dsp:cNvSpPr/>
      </dsp:nvSpPr>
      <dsp:spPr>
        <a:xfrm>
          <a:off x="3101361" y="631074"/>
          <a:ext cx="2110874" cy="1367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Detección densidad de población</a:t>
          </a:r>
        </a:p>
      </dsp:txBody>
      <dsp:txXfrm>
        <a:off x="3141409" y="671122"/>
        <a:ext cx="2030778" cy="1287232"/>
      </dsp:txXfrm>
    </dsp:sp>
    <dsp:sp modelId="{A6BDAF5D-B78E-4E96-BC27-CA013863583E}">
      <dsp:nvSpPr>
        <dsp:cNvPr id="0" name=""/>
        <dsp:cNvSpPr/>
      </dsp:nvSpPr>
      <dsp:spPr>
        <a:xfrm>
          <a:off x="5673990" y="0"/>
          <a:ext cx="2638593" cy="210358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Propuesta (TFM)</a:t>
          </a:r>
        </a:p>
      </dsp:txBody>
      <dsp:txXfrm>
        <a:off x="5673990" y="0"/>
        <a:ext cx="2638593" cy="631074"/>
      </dsp:txXfrm>
    </dsp:sp>
    <dsp:sp modelId="{12301735-10D9-4D14-B583-BA7CDD6ABD8B}">
      <dsp:nvSpPr>
        <dsp:cNvPr id="0" name=""/>
        <dsp:cNvSpPr/>
      </dsp:nvSpPr>
      <dsp:spPr>
        <a:xfrm>
          <a:off x="5937849" y="631690"/>
          <a:ext cx="2110874" cy="634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Detección de </a:t>
          </a:r>
          <a:r>
            <a:rPr lang="es-ES" sz="1800" kern="1200" dirty="0" err="1"/>
            <a:t>nº</a:t>
          </a:r>
          <a:r>
            <a:rPr lang="es-ES" sz="1800" kern="1200" dirty="0"/>
            <a:t> visitantes</a:t>
          </a:r>
        </a:p>
      </dsp:txBody>
      <dsp:txXfrm>
        <a:off x="5956426" y="650267"/>
        <a:ext cx="2073720" cy="597104"/>
      </dsp:txXfrm>
    </dsp:sp>
    <dsp:sp modelId="{350FB7A8-611F-41E5-8BA5-28342D20D027}">
      <dsp:nvSpPr>
        <dsp:cNvPr id="0" name=""/>
        <dsp:cNvSpPr/>
      </dsp:nvSpPr>
      <dsp:spPr>
        <a:xfrm>
          <a:off x="5937849" y="1363527"/>
          <a:ext cx="2110874" cy="634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Uso de listas de </a:t>
          </a:r>
          <a:r>
            <a:rPr lang="es-ES" sz="1800" kern="1200" dirty="0" err="1"/>
            <a:t>SSID’s</a:t>
          </a:r>
          <a:r>
            <a:rPr lang="es-ES" sz="1800" kern="1200" dirty="0"/>
            <a:t> para visitantes</a:t>
          </a:r>
        </a:p>
      </dsp:txBody>
      <dsp:txXfrm>
        <a:off x="5956426" y="1382104"/>
        <a:ext cx="2073720" cy="597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35F9-0158-4A47-83E3-CC79455B29AC}">
      <dsp:nvSpPr>
        <dsp:cNvPr id="0" name=""/>
        <dsp:cNvSpPr/>
      </dsp:nvSpPr>
      <dsp:spPr>
        <a:xfrm rot="2573555">
          <a:off x="1450443" y="3015100"/>
          <a:ext cx="578699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578699" y="3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37381-EFC4-468A-9611-7FA6057E38C9}">
      <dsp:nvSpPr>
        <dsp:cNvPr id="0" name=""/>
        <dsp:cNvSpPr/>
      </dsp:nvSpPr>
      <dsp:spPr>
        <a:xfrm>
          <a:off x="1527807" y="2159625"/>
          <a:ext cx="623648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623648" y="3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439F3-F92E-4634-A3E8-3EE9AE7840A3}">
      <dsp:nvSpPr>
        <dsp:cNvPr id="0" name=""/>
        <dsp:cNvSpPr/>
      </dsp:nvSpPr>
      <dsp:spPr>
        <a:xfrm rot="19024531">
          <a:off x="1451287" y="1305721"/>
          <a:ext cx="57157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571576" y="326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3AF05-3324-4B1C-B30A-3F9D0EEAA4D2}">
      <dsp:nvSpPr>
        <dsp:cNvPr id="0" name=""/>
        <dsp:cNvSpPr/>
      </dsp:nvSpPr>
      <dsp:spPr>
        <a:xfrm>
          <a:off x="372649" y="1662273"/>
          <a:ext cx="1020363" cy="10017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BF1C72-4D12-4971-A54D-32E6F323AF55}">
      <dsp:nvSpPr>
        <dsp:cNvPr id="0" name=""/>
        <dsp:cNvSpPr/>
      </dsp:nvSpPr>
      <dsp:spPr>
        <a:xfrm>
          <a:off x="1774203" y="27769"/>
          <a:ext cx="1311613" cy="1332186"/>
        </a:xfrm>
        <a:prstGeom prst="ellipse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022401"/>
                <a:satOff val="1745"/>
                <a:lumOff val="-3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Detección de  visitantes</a:t>
          </a:r>
        </a:p>
      </dsp:txBody>
      <dsp:txXfrm>
        <a:off x="1966284" y="222863"/>
        <a:ext cx="927451" cy="941998"/>
      </dsp:txXfrm>
    </dsp:sp>
    <dsp:sp modelId="{0805A74A-AB47-4243-BB17-6BFBA9442ACC}">
      <dsp:nvSpPr>
        <dsp:cNvPr id="0" name=""/>
        <dsp:cNvSpPr/>
      </dsp:nvSpPr>
      <dsp:spPr>
        <a:xfrm>
          <a:off x="2151455" y="1541019"/>
          <a:ext cx="1350389" cy="1302426"/>
        </a:xfrm>
        <a:prstGeom prst="ellipse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044802"/>
                <a:satOff val="3491"/>
                <a:lumOff val="-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Aproximación al “</a:t>
          </a:r>
          <a:r>
            <a:rPr lang="es-ES" sz="1200" kern="1200" dirty="0" err="1"/>
            <a:t>ground-truth</a:t>
          </a:r>
          <a:r>
            <a:rPr lang="es-ES" sz="1200" kern="1200" dirty="0"/>
            <a:t>”</a:t>
          </a:r>
        </a:p>
      </dsp:txBody>
      <dsp:txXfrm>
        <a:off x="2349215" y="1731755"/>
        <a:ext cx="954869" cy="920954"/>
      </dsp:txXfrm>
    </dsp:sp>
    <dsp:sp modelId="{B6750C91-A707-4BA9-B0AF-5F49B7B618B9}">
      <dsp:nvSpPr>
        <dsp:cNvPr id="0" name=""/>
        <dsp:cNvSpPr/>
      </dsp:nvSpPr>
      <dsp:spPr>
        <a:xfrm>
          <a:off x="1783203" y="3027474"/>
          <a:ext cx="1297213" cy="1326256"/>
        </a:xfrm>
        <a:prstGeom prst="ellipse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067203"/>
                <a:satOff val="5236"/>
                <a:lumOff val="-96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Informe de la aproximación</a:t>
          </a:r>
        </a:p>
      </dsp:txBody>
      <dsp:txXfrm>
        <a:off x="1973175" y="3221700"/>
        <a:ext cx="917269" cy="937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35F9-0158-4A47-83E3-CC79455B29AC}">
      <dsp:nvSpPr>
        <dsp:cNvPr id="0" name=""/>
        <dsp:cNvSpPr/>
      </dsp:nvSpPr>
      <dsp:spPr>
        <a:xfrm rot="2578132">
          <a:off x="1486124" y="3014152"/>
          <a:ext cx="573987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573987" y="332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37381-EFC4-468A-9611-7FA6057E38C9}">
      <dsp:nvSpPr>
        <dsp:cNvPr id="0" name=""/>
        <dsp:cNvSpPr/>
      </dsp:nvSpPr>
      <dsp:spPr>
        <a:xfrm>
          <a:off x="1563117" y="2145782"/>
          <a:ext cx="756622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756622" y="332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439F3-F92E-4634-A3E8-3EE9AE7840A3}">
      <dsp:nvSpPr>
        <dsp:cNvPr id="0" name=""/>
        <dsp:cNvSpPr/>
      </dsp:nvSpPr>
      <dsp:spPr>
        <a:xfrm rot="19088499">
          <a:off x="1477614" y="1275142"/>
          <a:ext cx="670079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670079" y="3322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3AF05-3324-4B1C-B30A-3F9D0EEAA4D2}">
      <dsp:nvSpPr>
        <dsp:cNvPr id="0" name=""/>
        <dsp:cNvSpPr/>
      </dsp:nvSpPr>
      <dsp:spPr>
        <a:xfrm>
          <a:off x="386165" y="1639047"/>
          <a:ext cx="1039615" cy="10206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BF1C72-4D12-4971-A54D-32E6F323AF55}">
      <dsp:nvSpPr>
        <dsp:cNvPr id="0" name=""/>
        <dsp:cNvSpPr/>
      </dsp:nvSpPr>
      <dsp:spPr>
        <a:xfrm>
          <a:off x="1901829" y="-4173"/>
          <a:ext cx="1287584" cy="1311692"/>
        </a:xfrm>
        <a:prstGeom prst="ellipse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022401"/>
                <a:satOff val="1745"/>
                <a:lumOff val="-3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Lista de </a:t>
          </a:r>
          <a:r>
            <a:rPr lang="es-ES" sz="1200" kern="1200" dirty="0" err="1"/>
            <a:t>SSIDs</a:t>
          </a:r>
          <a:endParaRPr lang="es-ES" sz="1200" kern="1200" dirty="0"/>
        </a:p>
      </dsp:txBody>
      <dsp:txXfrm>
        <a:off x="2090391" y="187920"/>
        <a:ext cx="910460" cy="927506"/>
      </dsp:txXfrm>
    </dsp:sp>
    <dsp:sp modelId="{0805A74A-AB47-4243-BB17-6BFBA9442ACC}">
      <dsp:nvSpPr>
        <dsp:cNvPr id="0" name=""/>
        <dsp:cNvSpPr/>
      </dsp:nvSpPr>
      <dsp:spPr>
        <a:xfrm>
          <a:off x="2319740" y="1523031"/>
          <a:ext cx="1273722" cy="1311946"/>
        </a:xfrm>
        <a:prstGeom prst="ellipse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044802"/>
                <a:satOff val="3491"/>
                <a:lumOff val="-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Algoritmo</a:t>
          </a:r>
        </a:p>
      </dsp:txBody>
      <dsp:txXfrm>
        <a:off x="2506272" y="1715161"/>
        <a:ext cx="900658" cy="927686"/>
      </dsp:txXfrm>
    </dsp:sp>
    <dsp:sp modelId="{B6750C91-A707-4BA9-B0AF-5F49B7B618B9}">
      <dsp:nvSpPr>
        <dsp:cNvPr id="0" name=""/>
        <dsp:cNvSpPr/>
      </dsp:nvSpPr>
      <dsp:spPr>
        <a:xfrm>
          <a:off x="1800349" y="3027002"/>
          <a:ext cx="1360379" cy="1358671"/>
        </a:xfrm>
        <a:prstGeom prst="ellipse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067203"/>
                <a:satOff val="5236"/>
                <a:lumOff val="-96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Visualizaciones y correlaciones</a:t>
          </a:r>
        </a:p>
      </dsp:txBody>
      <dsp:txXfrm>
        <a:off x="1999572" y="3225975"/>
        <a:ext cx="961933" cy="960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44A5F-9CCA-46DF-8115-50CB4BC6ED07}">
      <dsp:nvSpPr>
        <dsp:cNvPr id="0" name=""/>
        <dsp:cNvSpPr/>
      </dsp:nvSpPr>
      <dsp:spPr>
        <a:xfrm>
          <a:off x="0" y="1116568"/>
          <a:ext cx="10753344" cy="148875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2F5489-6797-49E7-99D7-64154FD718CC}">
      <dsp:nvSpPr>
        <dsp:cNvPr id="0" name=""/>
        <dsp:cNvSpPr/>
      </dsp:nvSpPr>
      <dsp:spPr>
        <a:xfrm>
          <a:off x="4843" y="0"/>
          <a:ext cx="2329716" cy="148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accent3">
                  <a:lumMod val="50000"/>
                </a:schemeClr>
              </a:solidFill>
            </a:rPr>
            <a:t>Aproximación simple</a:t>
          </a:r>
        </a:p>
      </dsp:txBody>
      <dsp:txXfrm>
        <a:off x="4843" y="0"/>
        <a:ext cx="2329716" cy="1488758"/>
      </dsp:txXfrm>
    </dsp:sp>
    <dsp:sp modelId="{5AB201C8-D16A-4E9C-8F8D-F098D6B9E0C5}">
      <dsp:nvSpPr>
        <dsp:cNvPr id="0" name=""/>
        <dsp:cNvSpPr/>
      </dsp:nvSpPr>
      <dsp:spPr>
        <a:xfrm>
          <a:off x="983607" y="1674852"/>
          <a:ext cx="372189" cy="37218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6DD403-552A-4540-909B-8CA70947541B}">
      <dsp:nvSpPr>
        <dsp:cNvPr id="0" name=""/>
        <dsp:cNvSpPr/>
      </dsp:nvSpPr>
      <dsp:spPr>
        <a:xfrm>
          <a:off x="2451045" y="2233137"/>
          <a:ext cx="2329716" cy="148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accent3">
                  <a:lumMod val="50000"/>
                </a:schemeClr>
              </a:solidFill>
            </a:rPr>
            <a:t>Aproximación escogida</a:t>
          </a:r>
        </a:p>
      </dsp:txBody>
      <dsp:txXfrm>
        <a:off x="2451045" y="2233137"/>
        <a:ext cx="2329716" cy="1488758"/>
      </dsp:txXfrm>
    </dsp:sp>
    <dsp:sp modelId="{8DADA155-95F7-465B-B244-6AE5B4C9D3BC}">
      <dsp:nvSpPr>
        <dsp:cNvPr id="0" name=""/>
        <dsp:cNvSpPr/>
      </dsp:nvSpPr>
      <dsp:spPr>
        <a:xfrm>
          <a:off x="3429809" y="1674852"/>
          <a:ext cx="372189" cy="372189"/>
        </a:xfrm>
        <a:prstGeom prst="ellipse">
          <a:avLst/>
        </a:prstGeom>
        <a:gradFill rotWithShape="0">
          <a:gsLst>
            <a:gs pos="0">
              <a:schemeClr val="accent2">
                <a:hueOff val="-3022401"/>
                <a:satOff val="1745"/>
                <a:lumOff val="-3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022401"/>
                <a:satOff val="1745"/>
                <a:lumOff val="-3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022401"/>
                <a:satOff val="1745"/>
                <a:lumOff val="-3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580392-E5DD-42DE-BCAE-4A8E913346E2}">
      <dsp:nvSpPr>
        <dsp:cNvPr id="0" name=""/>
        <dsp:cNvSpPr/>
      </dsp:nvSpPr>
      <dsp:spPr>
        <a:xfrm>
          <a:off x="4897247" y="0"/>
          <a:ext cx="2329716" cy="148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accent3">
                  <a:lumMod val="50000"/>
                </a:schemeClr>
              </a:solidFill>
            </a:rPr>
            <a:t>Resultados</a:t>
          </a:r>
        </a:p>
      </dsp:txBody>
      <dsp:txXfrm>
        <a:off x="4897247" y="0"/>
        <a:ext cx="2329716" cy="1488758"/>
      </dsp:txXfrm>
    </dsp:sp>
    <dsp:sp modelId="{50D5605A-B75C-423A-95E8-68C4CFEEE631}">
      <dsp:nvSpPr>
        <dsp:cNvPr id="0" name=""/>
        <dsp:cNvSpPr/>
      </dsp:nvSpPr>
      <dsp:spPr>
        <a:xfrm>
          <a:off x="5876011" y="1674852"/>
          <a:ext cx="372189" cy="372189"/>
        </a:xfrm>
        <a:prstGeom prst="ellipse">
          <a:avLst/>
        </a:prstGeom>
        <a:gradFill rotWithShape="0">
          <a:gsLst>
            <a:gs pos="0">
              <a:schemeClr val="accent2">
                <a:hueOff val="-6044802"/>
                <a:satOff val="3491"/>
                <a:lumOff val="-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044802"/>
                <a:satOff val="3491"/>
                <a:lumOff val="-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044802"/>
                <a:satOff val="3491"/>
                <a:lumOff val="-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90B9B5-46F5-4351-8492-479C79991CAB}">
      <dsp:nvSpPr>
        <dsp:cNvPr id="0" name=""/>
        <dsp:cNvSpPr/>
      </dsp:nvSpPr>
      <dsp:spPr>
        <a:xfrm>
          <a:off x="7343449" y="2233137"/>
          <a:ext cx="2329716" cy="148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accent3">
                  <a:lumMod val="50000"/>
                </a:schemeClr>
              </a:solidFill>
            </a:rPr>
            <a:t>Discusión</a:t>
          </a:r>
        </a:p>
      </dsp:txBody>
      <dsp:txXfrm>
        <a:off x="7343449" y="2233137"/>
        <a:ext cx="2329716" cy="1488758"/>
      </dsp:txXfrm>
    </dsp:sp>
    <dsp:sp modelId="{3C94B9FB-6CE8-4B8B-8B78-637256043FEB}">
      <dsp:nvSpPr>
        <dsp:cNvPr id="0" name=""/>
        <dsp:cNvSpPr/>
      </dsp:nvSpPr>
      <dsp:spPr>
        <a:xfrm>
          <a:off x="8322213" y="1674852"/>
          <a:ext cx="372189" cy="372189"/>
        </a:xfrm>
        <a:prstGeom prst="ellipse">
          <a:avLst/>
        </a:prstGeom>
        <a:gradFill rotWithShape="0">
          <a:gsLst>
            <a:gs pos="0">
              <a:schemeClr val="accent2">
                <a:hueOff val="-9067203"/>
                <a:satOff val="5236"/>
                <a:lumOff val="-96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067203"/>
                <a:satOff val="5236"/>
                <a:lumOff val="-96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067203"/>
                <a:satOff val="5236"/>
                <a:lumOff val="-96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2B939-6EFD-4477-93D3-4E2BF0375EEB}">
      <dsp:nvSpPr>
        <dsp:cNvPr id="0" name=""/>
        <dsp:cNvSpPr/>
      </dsp:nvSpPr>
      <dsp:spPr>
        <a:xfrm>
          <a:off x="1240071" y="1104498"/>
          <a:ext cx="2049767" cy="10731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1" kern="1200" dirty="0"/>
            <a:t>Sinergia</a:t>
          </a:r>
          <a:r>
            <a:rPr lang="es-ES" sz="1400" kern="1200" dirty="0"/>
            <a:t> entre </a:t>
          </a:r>
          <a:r>
            <a:rPr lang="es-ES" sz="1400" b="1" kern="1200" dirty="0" err="1"/>
            <a:t>Scrapy</a:t>
          </a:r>
          <a:r>
            <a:rPr lang="es-ES" sz="1400" kern="1200" dirty="0"/>
            <a:t> y entorno de </a:t>
          </a:r>
          <a:r>
            <a:rPr lang="es-ES" sz="1400" b="1" kern="1200" dirty="0"/>
            <a:t>MongoDB</a:t>
          </a:r>
          <a:r>
            <a:rPr lang="es-ES" sz="1400" kern="1200" dirty="0"/>
            <a:t>.</a:t>
          </a:r>
        </a:p>
      </dsp:txBody>
      <dsp:txXfrm>
        <a:off x="1568034" y="1104498"/>
        <a:ext cx="1721804" cy="1073171"/>
      </dsp:txXfrm>
    </dsp:sp>
    <dsp:sp modelId="{A3C78FD4-4757-4116-B504-AF2AAAB5F274}">
      <dsp:nvSpPr>
        <dsp:cNvPr id="0" name=""/>
        <dsp:cNvSpPr/>
      </dsp:nvSpPr>
      <dsp:spPr>
        <a:xfrm>
          <a:off x="1246940" y="2183960"/>
          <a:ext cx="2048465" cy="10736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1" kern="1200" dirty="0" err="1"/>
            <a:t>Scrapy</a:t>
          </a:r>
          <a:r>
            <a:rPr lang="es-ES" sz="1400" kern="1200" dirty="0"/>
            <a:t> es una muy buena opción </a:t>
          </a:r>
          <a:r>
            <a:rPr lang="es-ES" sz="1400" b="1" kern="1200" dirty="0"/>
            <a:t>open </a:t>
          </a:r>
          <a:r>
            <a:rPr lang="es-ES" sz="1400" b="1" kern="1200" dirty="0" err="1"/>
            <a:t>source</a:t>
          </a:r>
          <a:r>
            <a:rPr lang="es-ES" sz="1400" kern="1200" dirty="0"/>
            <a:t> para el </a:t>
          </a:r>
          <a:r>
            <a:rPr lang="es-ES" sz="1400" b="1" kern="1200" dirty="0"/>
            <a:t>web </a:t>
          </a:r>
          <a:r>
            <a:rPr lang="es-ES" sz="1400" b="1" kern="1200" dirty="0" err="1"/>
            <a:t>scraping</a:t>
          </a:r>
          <a:r>
            <a:rPr lang="es-ES" sz="1400" b="1" kern="1200" dirty="0"/>
            <a:t> programable</a:t>
          </a:r>
          <a:r>
            <a:rPr lang="es-ES" sz="1400" kern="1200" dirty="0"/>
            <a:t>.</a:t>
          </a:r>
        </a:p>
      </dsp:txBody>
      <dsp:txXfrm>
        <a:off x="1574695" y="2183960"/>
        <a:ext cx="1720710" cy="1073659"/>
      </dsp:txXfrm>
    </dsp:sp>
    <dsp:sp modelId="{E17DF1E4-DCCB-435A-87D3-F9E5AA712516}">
      <dsp:nvSpPr>
        <dsp:cNvPr id="0" name=""/>
        <dsp:cNvSpPr/>
      </dsp:nvSpPr>
      <dsp:spPr>
        <a:xfrm>
          <a:off x="-11505" y="530352"/>
          <a:ext cx="1435366" cy="14353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Tecnología</a:t>
          </a:r>
        </a:p>
      </dsp:txBody>
      <dsp:txXfrm>
        <a:off x="198699" y="740556"/>
        <a:ext cx="1014958" cy="1014958"/>
      </dsp:txXfrm>
    </dsp:sp>
    <dsp:sp modelId="{326151A1-4CF7-410F-9A58-8B12FAB7D91B}">
      <dsp:nvSpPr>
        <dsp:cNvPr id="0" name=""/>
        <dsp:cNvSpPr/>
      </dsp:nvSpPr>
      <dsp:spPr>
        <a:xfrm>
          <a:off x="4726116" y="1104498"/>
          <a:ext cx="2232375" cy="1071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Uso de </a:t>
          </a:r>
          <a:r>
            <a:rPr lang="es-ES" sz="1400" b="1" kern="1200" dirty="0" err="1"/>
            <a:t>Crontab</a:t>
          </a:r>
          <a:r>
            <a:rPr lang="es-ES" sz="1400" kern="1200" dirty="0"/>
            <a:t> para la </a:t>
          </a:r>
          <a:r>
            <a:rPr lang="es-ES" sz="1400" b="1" kern="1200" dirty="0"/>
            <a:t>inyección</a:t>
          </a:r>
          <a:r>
            <a:rPr lang="es-ES" sz="1400" kern="1200" dirty="0"/>
            <a:t> de datos </a:t>
          </a:r>
          <a:r>
            <a:rPr lang="es-ES" sz="1400" b="1" kern="1200" dirty="0"/>
            <a:t>programada</a:t>
          </a:r>
          <a:r>
            <a:rPr lang="es-ES" sz="1400" kern="1200" dirty="0"/>
            <a:t>.</a:t>
          </a:r>
        </a:p>
      </dsp:txBody>
      <dsp:txXfrm>
        <a:off x="5083296" y="1104498"/>
        <a:ext cx="1875195" cy="1071793"/>
      </dsp:txXfrm>
    </dsp:sp>
    <dsp:sp modelId="{C3502C43-56B6-4223-9D8A-26A508F5E9D5}">
      <dsp:nvSpPr>
        <dsp:cNvPr id="0" name=""/>
        <dsp:cNvSpPr/>
      </dsp:nvSpPr>
      <dsp:spPr>
        <a:xfrm>
          <a:off x="4725205" y="2176292"/>
          <a:ext cx="2234195" cy="10890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Automatización</a:t>
          </a:r>
          <a:r>
            <a:rPr lang="es-ES" sz="1400" kern="1200" dirty="0"/>
            <a:t> en la extracción de la </a:t>
          </a:r>
          <a:r>
            <a:rPr lang="es-ES" sz="1400" b="1" kern="1200" dirty="0"/>
            <a:t>lista de </a:t>
          </a:r>
          <a:r>
            <a:rPr lang="es-ES" sz="1400" b="1" kern="1200" dirty="0" err="1"/>
            <a:t>proxies</a:t>
          </a:r>
          <a:r>
            <a:rPr lang="es-ES" sz="1400" kern="1200" dirty="0"/>
            <a:t>.</a:t>
          </a:r>
        </a:p>
      </dsp:txBody>
      <dsp:txXfrm>
        <a:off x="5082677" y="2176292"/>
        <a:ext cx="1876724" cy="1089054"/>
      </dsp:txXfrm>
    </dsp:sp>
    <dsp:sp modelId="{951FC54F-020E-4892-A7AB-EF817081E237}">
      <dsp:nvSpPr>
        <dsp:cNvPr id="0" name=""/>
        <dsp:cNvSpPr/>
      </dsp:nvSpPr>
      <dsp:spPr>
        <a:xfrm>
          <a:off x="3602939" y="515338"/>
          <a:ext cx="1435366" cy="14353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Trabajos futuros</a:t>
          </a:r>
        </a:p>
      </dsp:txBody>
      <dsp:txXfrm>
        <a:off x="3813143" y="725542"/>
        <a:ext cx="1014958" cy="1014958"/>
      </dsp:txXfrm>
    </dsp:sp>
    <dsp:sp modelId="{59F0C3BB-29FE-4C79-BC95-8CD3682C4F17}">
      <dsp:nvSpPr>
        <dsp:cNvPr id="0" name=""/>
        <dsp:cNvSpPr/>
      </dsp:nvSpPr>
      <dsp:spPr>
        <a:xfrm>
          <a:off x="8394768" y="1104498"/>
          <a:ext cx="2153050" cy="110689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Establecer </a:t>
          </a:r>
          <a:r>
            <a:rPr lang="es-ES" sz="1400" b="1" kern="1200" dirty="0"/>
            <a:t>primero</a:t>
          </a:r>
          <a:r>
            <a:rPr lang="es-ES" sz="1400" kern="1200" dirty="0"/>
            <a:t> los </a:t>
          </a:r>
          <a:r>
            <a:rPr lang="es-ES" sz="1400" b="1" kern="1200" dirty="0"/>
            <a:t>indicadores</a:t>
          </a:r>
          <a:r>
            <a:rPr lang="es-ES" sz="1400" kern="1200" dirty="0"/>
            <a:t> antes de la </a:t>
          </a:r>
          <a:r>
            <a:rPr lang="es-ES" sz="1400" b="1" kern="1200" dirty="0"/>
            <a:t>obtención de los datos </a:t>
          </a:r>
          <a:r>
            <a:rPr lang="es-ES" sz="1400" kern="1200" dirty="0"/>
            <a:t>es una </a:t>
          </a:r>
          <a:r>
            <a:rPr lang="es-ES" sz="1400" b="1" kern="1200" dirty="0"/>
            <a:t>buena práctica</a:t>
          </a:r>
          <a:r>
            <a:rPr lang="es-ES" sz="1400" kern="1200" dirty="0"/>
            <a:t>.</a:t>
          </a:r>
        </a:p>
      </dsp:txBody>
      <dsp:txXfrm>
        <a:off x="8739256" y="1104498"/>
        <a:ext cx="1808562" cy="1106890"/>
      </dsp:txXfrm>
    </dsp:sp>
    <dsp:sp modelId="{FF5EA33F-C0A9-40B2-AB9E-2BE04A29A6AC}">
      <dsp:nvSpPr>
        <dsp:cNvPr id="0" name=""/>
        <dsp:cNvSpPr/>
      </dsp:nvSpPr>
      <dsp:spPr>
        <a:xfrm>
          <a:off x="8394768" y="2211389"/>
          <a:ext cx="2153050" cy="4373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baseline="0" dirty="0"/>
            <a:t>El aprendizaje de </a:t>
          </a:r>
          <a:r>
            <a:rPr lang="es-ES" sz="1400" b="1" kern="1200" baseline="0" dirty="0"/>
            <a:t>Python</a:t>
          </a:r>
          <a:r>
            <a:rPr lang="es-ES" sz="1400" kern="1200" baseline="0" dirty="0"/>
            <a:t> </a:t>
          </a:r>
        </a:p>
      </dsp:txBody>
      <dsp:txXfrm>
        <a:off x="8739256" y="2211389"/>
        <a:ext cx="1808562" cy="437330"/>
      </dsp:txXfrm>
    </dsp:sp>
    <dsp:sp modelId="{B0F1B425-CF64-466F-AD76-784B9A8607A5}">
      <dsp:nvSpPr>
        <dsp:cNvPr id="0" name=""/>
        <dsp:cNvSpPr/>
      </dsp:nvSpPr>
      <dsp:spPr>
        <a:xfrm>
          <a:off x="8394768" y="2648720"/>
          <a:ext cx="2153050" cy="4373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kern="1200" baseline="0" dirty="0"/>
            <a:t>Uso de </a:t>
          </a:r>
          <a:r>
            <a:rPr lang="es-ES" sz="1400" b="1" kern="1200" baseline="0" dirty="0"/>
            <a:t>MongoDB</a:t>
          </a:r>
        </a:p>
      </dsp:txBody>
      <dsp:txXfrm>
        <a:off x="8739256" y="2648720"/>
        <a:ext cx="1808562" cy="437330"/>
      </dsp:txXfrm>
    </dsp:sp>
    <dsp:sp modelId="{48632766-DF97-438E-9675-956E9816CBCA}">
      <dsp:nvSpPr>
        <dsp:cNvPr id="0" name=""/>
        <dsp:cNvSpPr/>
      </dsp:nvSpPr>
      <dsp:spPr>
        <a:xfrm>
          <a:off x="8394768" y="3086051"/>
          <a:ext cx="2153050" cy="7209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400" b="1" kern="1200" baseline="0" dirty="0"/>
            <a:t>Profundizado</a:t>
          </a:r>
          <a:r>
            <a:rPr lang="es-ES" sz="1400" kern="1200" baseline="0" dirty="0"/>
            <a:t> en el </a:t>
          </a:r>
          <a:r>
            <a:rPr lang="es-ES" sz="1400" b="1" kern="1200" baseline="0" dirty="0"/>
            <a:t>área</a:t>
          </a:r>
          <a:r>
            <a:rPr lang="es-ES" sz="1400" kern="1200" baseline="0" dirty="0"/>
            <a:t> de </a:t>
          </a:r>
          <a:r>
            <a:rPr lang="es-ES" sz="1400" b="1" kern="1200" baseline="0" dirty="0"/>
            <a:t>inteligencia</a:t>
          </a:r>
          <a:r>
            <a:rPr lang="es-ES" sz="1400" kern="1200" baseline="0" dirty="0"/>
            <a:t> de </a:t>
          </a:r>
          <a:r>
            <a:rPr lang="es-ES" sz="1400" b="1" kern="1200" baseline="0" dirty="0"/>
            <a:t>negocio</a:t>
          </a:r>
        </a:p>
      </dsp:txBody>
      <dsp:txXfrm>
        <a:off x="8739256" y="3086051"/>
        <a:ext cx="1808562" cy="720900"/>
      </dsp:txXfrm>
    </dsp:sp>
    <dsp:sp modelId="{B07094E0-6ACE-48FB-95D0-C8C00EAD91AE}">
      <dsp:nvSpPr>
        <dsp:cNvPr id="0" name=""/>
        <dsp:cNvSpPr/>
      </dsp:nvSpPr>
      <dsp:spPr>
        <a:xfrm>
          <a:off x="7246475" y="586087"/>
          <a:ext cx="1435366" cy="14353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Resultado</a:t>
          </a:r>
        </a:p>
      </dsp:txBody>
      <dsp:txXfrm>
        <a:off x="7456679" y="796291"/>
        <a:ext cx="1014958" cy="1014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6A198F-4EFC-417C-B383-5C8572F3E74A}" type="datetime1">
              <a:rPr lang="es-ES" smtClean="0"/>
              <a:t>19/09/2021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176F5F-C6F2-480C-BB0D-ADB5CCE7FF6F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Las descripciones de la lección deben ser breves.</a:t>
            </a:r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dirty="0"/>
              <a:t>Cómo beneficiará la presentación a la audiencia: Los estudiantes adultos están más interesados en un asunto si saben cómo o por qué es importante para ellos.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dirty="0"/>
              <a:t>Nivel de experiencia del presentador en el asunto: Indique brevemente sus credenciales en este área o explique por qué deberían escucharle los participantes.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120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b="1" dirty="0"/>
              <a:t>Objetivos de ejemplo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s-ES" dirty="0"/>
              <a:t>Al final de esta lección, podrá: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dirty="0"/>
              <a:t>Guardar archivos en el servidor web del equipo.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dirty="0"/>
              <a:t>Mover archivos a diferentes ubicaciones en el servidor web del equipo.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s-ES" dirty="0"/>
              <a:t>Compartir archivos en el servidor web del equipo.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709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3" name="Rectá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4" name="Rectá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5" name="Rectá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6" name="Rectá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7" name="Rectá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0" name="Rectángulo redondeado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1" name="Rectángulo redondeado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7" name="Rectá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0" name="Rectá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11" name="Rectá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7" name="Marcador de posición de pie de página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8" name="Marcador de posición de fecha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6417F97-85B5-4DF3-9DA8-D4AB40693E3C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29" name="Marcador de posición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CC2DEA-A5AA-4246-905F-B2A7DB1E9FBA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 dirty="0"/>
              <a:t>Editar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s-ES" noProof="0" dirty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 dirty="0"/>
              <a:t>Segundo nivel</a:t>
            </a:r>
          </a:p>
          <a:p>
            <a:pPr lvl="2" rtl="0" eaLnBrk="1" latinLnBrk="0" hangingPunct="1"/>
            <a:r>
              <a:rPr lang="es-ES" noProof="0" dirty="0"/>
              <a:t>Tercer nivel</a:t>
            </a:r>
          </a:p>
          <a:p>
            <a:pPr lvl="3" rtl="0" eaLnBrk="1" latinLnBrk="0" hangingPunct="1"/>
            <a:r>
              <a:rPr lang="es-ES" noProof="0" dirty="0"/>
              <a:t>Cuarto nivel</a:t>
            </a:r>
          </a:p>
          <a:p>
            <a:pPr lvl="4" rtl="0" eaLnBrk="1" latinLnBrk="0" hangingPunct="1"/>
            <a:r>
              <a:rPr lang="es-ES" noProof="0" dirty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5FFD29-8CA0-485C-8117-20771AA5DD5C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2FA29-A00C-4219-B71E-8EB270912A5A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kumimoji="0"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5B734-56DF-4BB4-8FD1-E3FCE78458D7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6457-012E-438B-BDFD-AEA65CBF58D0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28" name="Marcador de posición de pie de págin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6" name="Marcador de posición de fech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340CE-1A5B-4A7C-B595-8BD51C844E7A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27" name="Marcador de posición de número de diapositiv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54D02B1D-030D-4F26-A07C-776639793CF5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85FD4-9F71-4D50-AA16-39496B853D0F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s-ES" noProof="0" dirty="0"/>
              <a:t>Editar el estilo de título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  <a:p>
            <a:pPr lvl="1" rtl="0" eaLnBrk="1" latinLnBrk="0" hangingPunct="1"/>
            <a:r>
              <a:rPr lang="es-ES" noProof="0"/>
              <a:t>Segundo nivel</a:t>
            </a:r>
          </a:p>
          <a:p>
            <a:pPr lvl="2" rtl="0" eaLnBrk="1" latinLnBrk="0" hangingPunct="1"/>
            <a:r>
              <a:rPr lang="es-ES" noProof="0"/>
              <a:t>Tercer nivel</a:t>
            </a:r>
          </a:p>
          <a:p>
            <a:pPr lvl="3" rtl="0" eaLnBrk="1" latinLnBrk="0" hangingPunct="1"/>
            <a:r>
              <a:rPr lang="es-ES" noProof="0"/>
              <a:t>Cuarto nivel</a:t>
            </a:r>
          </a:p>
          <a:p>
            <a:pPr lvl="4" rtl="0" eaLnBrk="1" latinLnBrk="0" hangingPunct="1"/>
            <a:r>
              <a:rPr lang="es-ES" noProof="0"/>
              <a:t>Quinto nivel</a:t>
            </a:r>
            <a:endParaRPr kumimoji="0"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26D57-3CDE-4EF5-9217-57C6AF986DBE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kumimoji="0"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48F5D-D5B5-4EE7-950E-BC225CCE238E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0" name="Rectá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1" name="Rectá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2" name="Rectá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3" name="Rectángulo redondeado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 useBgFill="1">
        <p:nvSpPr>
          <p:cNvPr id="34" name="Rectángulo redondeado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5" name="Rectá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6" name="Rectá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7" name="Rectá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8" name="Rectá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39" name="Rectá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40" name="Rectá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s-ES" sz="1800" noProof="0" dirty="0"/>
          </a:p>
        </p:txBody>
      </p:sp>
      <p:sp>
        <p:nvSpPr>
          <p:cNvPr id="22" name="Marcador de posición de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3" name="Marcador de posición de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4" name="Marcador de posición de fech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C4E713A-AF16-4DFA-9FD5-F45AF21C99D5}" type="datetime1">
              <a:rPr lang="es-ES" noProof="0" smtClean="0"/>
              <a:t>19/09/2021</a:t>
            </a:fld>
            <a:endParaRPr lang="es-ES" noProof="0" dirty="0"/>
          </a:p>
        </p:txBody>
      </p:sp>
      <p:sp>
        <p:nvSpPr>
          <p:cNvPr id="23" name="Marcador de posición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44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43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290361"/>
            <a:ext cx="11277600" cy="1470025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/>
              <a:t>Solución de inteligencia de negocio para el análisis de la ocupación turística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4966738"/>
            <a:ext cx="6604000" cy="1752600"/>
          </a:xfrm>
        </p:spPr>
        <p:txBody>
          <a:bodyPr rtlCol="0">
            <a:normAutofit fontScale="62500" lnSpcReduction="20000"/>
          </a:bodyPr>
          <a:lstStyle/>
          <a:p>
            <a:endParaRPr lang="es-ES" dirty="0"/>
          </a:p>
          <a:p>
            <a:r>
              <a:rPr lang="es-ES" b="1" dirty="0"/>
              <a:t>Autor:</a:t>
            </a:r>
            <a:r>
              <a:rPr lang="es-ES" dirty="0"/>
              <a:t> </a:t>
            </a:r>
          </a:p>
          <a:p>
            <a:r>
              <a:rPr lang="es-ES" dirty="0"/>
              <a:t>Javier Ignacio Belmar Tevar</a:t>
            </a:r>
          </a:p>
          <a:p>
            <a:r>
              <a:rPr lang="es-ES" dirty="0"/>
              <a:t> </a:t>
            </a:r>
          </a:p>
          <a:p>
            <a:r>
              <a:rPr lang="es-ES" b="1" dirty="0"/>
              <a:t>Tutores: </a:t>
            </a:r>
          </a:p>
          <a:p>
            <a:r>
              <a:rPr lang="es-ES" dirty="0" err="1"/>
              <a:t>Jose</a:t>
            </a:r>
            <a:r>
              <a:rPr lang="es-ES" dirty="0"/>
              <a:t> Norberto Mazón López</a:t>
            </a:r>
          </a:p>
          <a:p>
            <a:r>
              <a:rPr lang="es-ES" dirty="0" err="1"/>
              <a:t>Jose</a:t>
            </a:r>
            <a:r>
              <a:rPr lang="es-ES" dirty="0"/>
              <a:t> Jacobo </a:t>
            </a:r>
            <a:r>
              <a:rPr lang="es-ES" dirty="0" err="1"/>
              <a:t>Zubcoff</a:t>
            </a:r>
            <a:r>
              <a:rPr lang="es-ES" dirty="0"/>
              <a:t> Vallejo 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9DF473C5-A726-4F88-A48A-84335DDC6219}"/>
              </a:ext>
            </a:extLst>
          </p:cNvPr>
          <p:cNvSpPr/>
          <p:nvPr/>
        </p:nvSpPr>
        <p:spPr>
          <a:xfrm>
            <a:off x="444617" y="1979803"/>
            <a:ext cx="11367081" cy="3047848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B63C6-E390-4B2D-B7EB-EC7471A0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3551"/>
            <a:ext cx="6495875" cy="1066800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5.2. Aproximación escogida: Parte I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625B12-B4A6-4059-B6C4-8FC5B7B5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9" y="2190569"/>
            <a:ext cx="5967369" cy="1515522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0841B2-86A7-4BC7-A91C-438CA589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3" y="3962886"/>
            <a:ext cx="5942575" cy="848939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936351B-F9A8-4DFB-BB4E-0F34BE73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7" y="2190569"/>
            <a:ext cx="4704143" cy="1515522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3E980A-3B41-4E1B-8DC3-C7B76A9FD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257" y="4129515"/>
            <a:ext cx="4704143" cy="51568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3" name="Gráfico 12" descr="Insignia 1 con relleno sólido">
            <a:extLst>
              <a:ext uri="{FF2B5EF4-FFF2-40B4-BE49-F238E27FC236}">
                <a16:creationId xmlns:a16="http://schemas.microsoft.com/office/drawing/2014/main" id="{4896589E-2FE6-428E-9130-08DE4F223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470" y="1850767"/>
            <a:ext cx="492006" cy="4920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Gráfico 13" descr="Insignia con relleno sólido">
            <a:extLst>
              <a:ext uri="{FF2B5EF4-FFF2-40B4-BE49-F238E27FC236}">
                <a16:creationId xmlns:a16="http://schemas.microsoft.com/office/drawing/2014/main" id="{B2984A03-26A8-439A-8C4D-1875AC6D9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159" y="3670853"/>
            <a:ext cx="492007" cy="4920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áfico 15" descr="Insignia 3 con relleno sólido">
            <a:extLst>
              <a:ext uri="{FF2B5EF4-FFF2-40B4-BE49-F238E27FC236}">
                <a16:creationId xmlns:a16="http://schemas.microsoft.com/office/drawing/2014/main" id="{39DFA4AB-E935-4029-AB25-4739CDC0AC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0286" y="1830351"/>
            <a:ext cx="492007" cy="492007"/>
          </a:xfrm>
          <a:prstGeom prst="rect">
            <a:avLst/>
          </a:prstGeom>
        </p:spPr>
      </p:pic>
      <p:pic>
        <p:nvPicPr>
          <p:cNvPr id="20" name="Gráfico 19" descr="Insignia 4 con relleno sólido">
            <a:extLst>
              <a:ext uri="{FF2B5EF4-FFF2-40B4-BE49-F238E27FC236}">
                <a16:creationId xmlns:a16="http://schemas.microsoft.com/office/drawing/2014/main" id="{A0DB92E9-3FB7-4E84-8C5C-9DF6F6D194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51045" y="3818993"/>
            <a:ext cx="492008" cy="49200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C3F9C8F-680C-4DBA-8A46-F2B2F6472656}"/>
              </a:ext>
            </a:extLst>
          </p:cNvPr>
          <p:cNvSpPr txBox="1"/>
          <p:nvPr/>
        </p:nvSpPr>
        <p:spPr>
          <a:xfrm>
            <a:off x="444617" y="5338174"/>
            <a:ext cx="102177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/>
              <a:t>Uso de los datos del conocimiento a priori.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/>
              <a:t>Obtención de la componente estacionaria del cuestionario.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/>
              <a:t>Multiplicación de los visitantes (media mensual) del 2019 por el factor </a:t>
            </a:r>
            <a:r>
              <a:rPr lang="es-ES" sz="1400" dirty="0" err="1"/>
              <a:t>covid</a:t>
            </a:r>
            <a:r>
              <a:rPr lang="es-ES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/>
              <a:t>Reparto de la media en el número de días ( del mes correspondiente) y suma de la componente estacionaria </a:t>
            </a:r>
          </a:p>
          <a:p>
            <a:endParaRPr lang="es-ES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7C27157-85D0-4B9F-9082-85836C082910}"/>
              </a:ext>
            </a:extLst>
          </p:cNvPr>
          <p:cNvCxnSpPr>
            <a:cxnSpLocks/>
          </p:cNvCxnSpPr>
          <p:nvPr/>
        </p:nvCxnSpPr>
        <p:spPr>
          <a:xfrm>
            <a:off x="444617" y="5209563"/>
            <a:ext cx="11367081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9DF473C5-A726-4F88-A48A-84335DDC6219}"/>
              </a:ext>
            </a:extLst>
          </p:cNvPr>
          <p:cNvSpPr/>
          <p:nvPr/>
        </p:nvSpPr>
        <p:spPr>
          <a:xfrm>
            <a:off x="444617" y="1979804"/>
            <a:ext cx="11367081" cy="1206742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B63C6-E390-4B2D-B7EB-EC7471A0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3551"/>
            <a:ext cx="6495875" cy="1066800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5.2. Aproximación escogida: Parte 2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3F9C8F-680C-4DBA-8A46-F2B2F6472656}"/>
              </a:ext>
            </a:extLst>
          </p:cNvPr>
          <p:cNvSpPr txBox="1"/>
          <p:nvPr/>
        </p:nvSpPr>
        <p:spPr>
          <a:xfrm>
            <a:off x="444617" y="3438047"/>
            <a:ext cx="1021779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/>
              <a:t>Aplicación del ratio Wifi y suma a los visitantes del sensor.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400" dirty="0"/>
              <a:t>Corrección de relación.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7C27157-85D0-4B9F-9082-85836C082910}"/>
              </a:ext>
            </a:extLst>
          </p:cNvPr>
          <p:cNvCxnSpPr>
            <a:cxnSpLocks/>
          </p:cNvCxnSpPr>
          <p:nvPr/>
        </p:nvCxnSpPr>
        <p:spPr>
          <a:xfrm>
            <a:off x="444617" y="3401545"/>
            <a:ext cx="11367081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3D02CA3D-101D-4368-BEE2-BD1C1D98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741" y="2170671"/>
            <a:ext cx="5555701" cy="833011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9BE917-8F36-4838-A651-B341FB040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4" y="2170668"/>
            <a:ext cx="5158019" cy="833014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14" name="Gráfico 13" descr="Insignia con relleno sólido">
            <a:extLst>
              <a:ext uri="{FF2B5EF4-FFF2-40B4-BE49-F238E27FC236}">
                <a16:creationId xmlns:a16="http://schemas.microsoft.com/office/drawing/2014/main" id="{B2984A03-26A8-439A-8C4D-1875AC6D9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0335" y="1829234"/>
            <a:ext cx="492007" cy="4920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Gráfico 12" descr="Insignia 1 con relleno sólido">
            <a:extLst>
              <a:ext uri="{FF2B5EF4-FFF2-40B4-BE49-F238E27FC236}">
                <a16:creationId xmlns:a16="http://schemas.microsoft.com/office/drawing/2014/main" id="{4896589E-2FE6-428E-9130-08DE4F2233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504" y="1830352"/>
            <a:ext cx="492006" cy="4920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AE92BC0-9C75-45BC-9DDF-713493C2E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24" y="4502196"/>
            <a:ext cx="9994752" cy="175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A05-3528-4767-9F02-4632E052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Discusiones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DCDD5-3212-46D5-B160-74B6A235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35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0A61-D644-48EA-8BBA-A3EBCDCC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7D0EF6E-7271-4598-A87E-4D8962F0C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99234"/>
              </p:ext>
            </p:extLst>
          </p:nvPr>
        </p:nvGraphicFramePr>
        <p:xfrm>
          <a:off x="764032" y="2051304"/>
          <a:ext cx="10536314" cy="4337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Ordenador">
            <a:extLst>
              <a:ext uri="{FF2B5EF4-FFF2-40B4-BE49-F238E27FC236}">
                <a16:creationId xmlns:a16="http://schemas.microsoft.com/office/drawing/2014/main" id="{B9C080D8-B86E-4440-A32F-090D7825E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6688" y="2472774"/>
            <a:ext cx="723730" cy="723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áfico 7" descr="Maletín">
            <a:extLst>
              <a:ext uri="{FF2B5EF4-FFF2-40B4-BE49-F238E27FC236}">
                <a16:creationId xmlns:a16="http://schemas.microsoft.com/office/drawing/2014/main" id="{16A9E2C7-2BF1-4E63-B0D2-A3B93B1C3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71606" y="2551175"/>
            <a:ext cx="566928" cy="566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áfico 9" descr="Presentación con gráfico circular">
            <a:extLst>
              <a:ext uri="{FF2B5EF4-FFF2-40B4-BE49-F238E27FC236}">
                <a16:creationId xmlns:a16="http://schemas.microsoft.com/office/drawing/2014/main" id="{E2F4F4F2-29AC-446A-A7ED-23457EA8D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30890" y="2551175"/>
            <a:ext cx="566929" cy="566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81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E9D91-7B7A-485E-BF26-5597E73B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304" y="2578608"/>
            <a:ext cx="3913632" cy="170078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8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68761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66928" indent="-457200" rtl="0">
              <a:lnSpc>
                <a:spcPct val="160000"/>
              </a:lnSpc>
              <a:buFont typeface="+mj-lt"/>
              <a:buAutoNum type="arabicPeriod"/>
            </a:pPr>
            <a:r>
              <a:rPr lang="es-ES" sz="2400" dirty="0"/>
              <a:t>Introducción</a:t>
            </a:r>
          </a:p>
          <a:p>
            <a:pPr marL="566928" indent="-457200" rtl="0">
              <a:lnSpc>
                <a:spcPct val="160000"/>
              </a:lnSpc>
              <a:buFont typeface="+mj-lt"/>
              <a:buAutoNum type="arabicPeriod"/>
            </a:pPr>
            <a:r>
              <a:rPr lang="es-ES" sz="2400" dirty="0"/>
              <a:t>Trabajos relacionados</a:t>
            </a:r>
          </a:p>
          <a:p>
            <a:pPr marL="566928" indent="-457200" rtl="0">
              <a:lnSpc>
                <a:spcPct val="160000"/>
              </a:lnSpc>
              <a:buFont typeface="+mj-lt"/>
              <a:buAutoNum type="arabicPeriod"/>
            </a:pPr>
            <a:r>
              <a:rPr lang="es-ES" sz="2400" dirty="0"/>
              <a:t>Propuesta</a:t>
            </a:r>
          </a:p>
          <a:p>
            <a:pPr marL="566928" indent="-457200" rtl="0">
              <a:lnSpc>
                <a:spcPct val="160000"/>
              </a:lnSpc>
              <a:buFont typeface="+mj-lt"/>
              <a:buAutoNum type="arabicPeriod"/>
            </a:pPr>
            <a:r>
              <a:rPr lang="es-ES" sz="2400" dirty="0"/>
              <a:t>Solución</a:t>
            </a:r>
          </a:p>
          <a:p>
            <a:pPr marL="566928" indent="-457200" rtl="0">
              <a:lnSpc>
                <a:spcPct val="160000"/>
              </a:lnSpc>
              <a:buFont typeface="+mj-lt"/>
              <a:buAutoNum type="arabicPeriod"/>
            </a:pPr>
            <a:r>
              <a:rPr lang="es-ES" sz="2400" dirty="0"/>
              <a:t>Implementación</a:t>
            </a:r>
          </a:p>
          <a:p>
            <a:pPr marL="566928" indent="-457200" rtl="0">
              <a:lnSpc>
                <a:spcPct val="160000"/>
              </a:lnSpc>
              <a:buFont typeface="+mj-lt"/>
              <a:buAutoNum type="arabicPeriod"/>
            </a:pPr>
            <a:r>
              <a:rPr lang="es-ES" sz="2400" dirty="0"/>
              <a:t>Discusión</a:t>
            </a:r>
          </a:p>
          <a:p>
            <a:pPr marL="566928" indent="-457200" rtl="0">
              <a:lnSpc>
                <a:spcPct val="160000"/>
              </a:lnSpc>
              <a:buFont typeface="+mj-lt"/>
              <a:buAutoNum type="arabicPeriod"/>
            </a:pPr>
            <a:r>
              <a:rPr lang="es-ES" sz="24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950976"/>
            <a:ext cx="10972800" cy="1066800"/>
          </a:xfrm>
        </p:spPr>
        <p:txBody>
          <a:bodyPr rtlCol="0"/>
          <a:lstStyle/>
          <a:p>
            <a:pPr rtl="0"/>
            <a:r>
              <a:rPr lang="es-ES" dirty="0"/>
              <a:t>1. Introducción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09600" y="2093277"/>
            <a:ext cx="10972800" cy="4325112"/>
          </a:xfrm>
        </p:spPr>
        <p:txBody>
          <a:bodyPr rtlCol="0"/>
          <a:lstStyle/>
          <a:p>
            <a:pPr marL="109728" indent="0" rtl="0">
              <a:buNone/>
            </a:pPr>
            <a:r>
              <a:rPr lang="es-ES" dirty="0"/>
              <a:t>Bases del proyecto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B8DE6A-2E6F-4056-9C80-CFE990820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323847"/>
              </p:ext>
            </p:extLst>
          </p:nvPr>
        </p:nvGraphicFramePr>
        <p:xfrm>
          <a:off x="845889" y="2919285"/>
          <a:ext cx="6603534" cy="349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cono&#10;&#10;Descripción generada automáticamente">
            <a:extLst>
              <a:ext uri="{FF2B5EF4-FFF2-40B4-BE49-F238E27FC236}">
                <a16:creationId xmlns:a16="http://schemas.microsoft.com/office/drawing/2014/main" id="{10B93D98-9FC2-43CC-95AE-866BEB6D2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26" y="4919179"/>
            <a:ext cx="456501" cy="456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2050" name="Picture 2" descr="Icono&#10;&#10;Descripción generada automáticamente">
            <a:extLst>
              <a:ext uri="{FF2B5EF4-FFF2-40B4-BE49-F238E27FC236}">
                <a16:creationId xmlns:a16="http://schemas.microsoft.com/office/drawing/2014/main" id="{506962A0-5054-4653-9CF7-56BBE7C9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570" y="4919179"/>
            <a:ext cx="456501" cy="456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55107F5-2724-4A47-9A56-CFD2F2BD85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56958" y="2995091"/>
            <a:ext cx="381898" cy="5184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áfico 15" descr="Oferta y demanda contorno">
            <a:extLst>
              <a:ext uri="{FF2B5EF4-FFF2-40B4-BE49-F238E27FC236}">
                <a16:creationId xmlns:a16="http://schemas.microsoft.com/office/drawing/2014/main" id="{01FA17C4-BC2C-4861-BB06-47DE43D1A2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1208" y="5810250"/>
            <a:ext cx="531577" cy="531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029C733-A27A-49A3-9317-E434E293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13" y="4865965"/>
            <a:ext cx="456500" cy="5291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Imagen que contiene dibujo, reloj, señal&#10;&#10;Descripción generada automáticamente">
            <a:extLst>
              <a:ext uri="{FF2B5EF4-FFF2-40B4-BE49-F238E27FC236}">
                <a16:creationId xmlns:a16="http://schemas.microsoft.com/office/drawing/2014/main" id="{6E49BF41-4875-453B-AA66-B557B913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103" y="4029499"/>
            <a:ext cx="1356151" cy="3761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Gráfico 13" descr="Portapapeles parcialmente comprobado con relleno sólido">
            <a:extLst>
              <a:ext uri="{FF2B5EF4-FFF2-40B4-BE49-F238E27FC236}">
                <a16:creationId xmlns:a16="http://schemas.microsoft.com/office/drawing/2014/main" id="{CB66635F-D371-456A-B6F4-6C219D3DB9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59173" y="3992689"/>
            <a:ext cx="456501" cy="4565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2. Trabajos relacionados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780903-5866-437C-9853-47F9C14B5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57984"/>
            <a:ext cx="10972800" cy="44165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400" dirty="0"/>
              <a:t>Soluciones existentes que usan sensores para detección de afluencia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985998F-2CC4-432A-9FF0-C0A9CCABD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694332"/>
              </p:ext>
            </p:extLst>
          </p:nvPr>
        </p:nvGraphicFramePr>
        <p:xfrm>
          <a:off x="1939201" y="3429000"/>
          <a:ext cx="8313598" cy="2103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3. Propuesta: Solución a un problema del mundo real</a:t>
            </a:r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9AEB6700-4A4D-4F60-B9CB-13122DE010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4589995"/>
              </p:ext>
            </p:extLst>
          </p:nvPr>
        </p:nvGraphicFramePr>
        <p:xfrm>
          <a:off x="609600" y="2209800"/>
          <a:ext cx="5590032" cy="438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08D1909-BD3D-48AC-A5ED-CD2F2B94C4B9}"/>
              </a:ext>
            </a:extLst>
          </p:cNvPr>
          <p:cNvSpPr txBox="1"/>
          <p:nvPr/>
        </p:nvSpPr>
        <p:spPr>
          <a:xfrm>
            <a:off x="688848" y="2359152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¿Qué?</a:t>
            </a:r>
          </a:p>
        </p:txBody>
      </p:sp>
      <p:graphicFrame>
        <p:nvGraphicFramePr>
          <p:cNvPr id="7" name="Marcador de contenido 1">
            <a:extLst>
              <a:ext uri="{FF2B5EF4-FFF2-40B4-BE49-F238E27FC236}">
                <a16:creationId xmlns:a16="http://schemas.microsoft.com/office/drawing/2014/main" id="{2B452277-EBF8-428C-B8C1-912F8D108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520887"/>
              </p:ext>
            </p:extLst>
          </p:nvPr>
        </p:nvGraphicFramePr>
        <p:xfrm>
          <a:off x="6278880" y="2276856"/>
          <a:ext cx="5590032" cy="438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46F2AFE-E551-4648-9353-A1965E7720B9}"/>
              </a:ext>
            </a:extLst>
          </p:cNvPr>
          <p:cNvSpPr txBox="1"/>
          <p:nvPr/>
        </p:nvSpPr>
        <p:spPr>
          <a:xfrm>
            <a:off x="6358128" y="2426208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¿Cómo?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FBE716C-C5E5-49AE-8996-D699AFA17817}"/>
              </a:ext>
            </a:extLst>
          </p:cNvPr>
          <p:cNvSpPr/>
          <p:nvPr/>
        </p:nvSpPr>
        <p:spPr>
          <a:xfrm>
            <a:off x="6242356" y="2399286"/>
            <a:ext cx="5654456" cy="4029224"/>
          </a:xfrm>
          <a:custGeom>
            <a:avLst/>
            <a:gdLst>
              <a:gd name="connsiteX0" fmla="*/ 0 w 5654456"/>
              <a:gd name="connsiteY0" fmla="*/ 671551 h 4029224"/>
              <a:gd name="connsiteX1" fmla="*/ 671551 w 5654456"/>
              <a:gd name="connsiteY1" fmla="*/ 0 h 4029224"/>
              <a:gd name="connsiteX2" fmla="*/ 1244345 w 5654456"/>
              <a:gd name="connsiteY2" fmla="*/ 0 h 4029224"/>
              <a:gd name="connsiteX3" fmla="*/ 1730912 w 5654456"/>
              <a:gd name="connsiteY3" fmla="*/ 0 h 4029224"/>
              <a:gd name="connsiteX4" fmla="*/ 2217479 w 5654456"/>
              <a:gd name="connsiteY4" fmla="*/ 0 h 4029224"/>
              <a:gd name="connsiteX5" fmla="*/ 2833387 w 5654456"/>
              <a:gd name="connsiteY5" fmla="*/ 0 h 4029224"/>
              <a:gd name="connsiteX6" fmla="*/ 3492408 w 5654456"/>
              <a:gd name="connsiteY6" fmla="*/ 0 h 4029224"/>
              <a:gd name="connsiteX7" fmla="*/ 4108316 w 5654456"/>
              <a:gd name="connsiteY7" fmla="*/ 0 h 4029224"/>
              <a:gd name="connsiteX8" fmla="*/ 4982905 w 5654456"/>
              <a:gd name="connsiteY8" fmla="*/ 0 h 4029224"/>
              <a:gd name="connsiteX9" fmla="*/ 5654456 w 5654456"/>
              <a:gd name="connsiteY9" fmla="*/ 671551 h 4029224"/>
              <a:gd name="connsiteX10" fmla="*/ 5654456 w 5654456"/>
              <a:gd name="connsiteY10" fmla="*/ 1369943 h 4029224"/>
              <a:gd name="connsiteX11" fmla="*/ 5654456 w 5654456"/>
              <a:gd name="connsiteY11" fmla="*/ 2095196 h 4029224"/>
              <a:gd name="connsiteX12" fmla="*/ 5654456 w 5654456"/>
              <a:gd name="connsiteY12" fmla="*/ 2686143 h 4029224"/>
              <a:gd name="connsiteX13" fmla="*/ 5654456 w 5654456"/>
              <a:gd name="connsiteY13" fmla="*/ 3357673 h 4029224"/>
              <a:gd name="connsiteX14" fmla="*/ 4982905 w 5654456"/>
              <a:gd name="connsiteY14" fmla="*/ 4029224 h 4029224"/>
              <a:gd name="connsiteX15" fmla="*/ 4366997 w 5654456"/>
              <a:gd name="connsiteY15" fmla="*/ 4029224 h 4029224"/>
              <a:gd name="connsiteX16" fmla="*/ 3794203 w 5654456"/>
              <a:gd name="connsiteY16" fmla="*/ 4029224 h 4029224"/>
              <a:gd name="connsiteX17" fmla="*/ 3264522 w 5654456"/>
              <a:gd name="connsiteY17" fmla="*/ 4029224 h 4029224"/>
              <a:gd name="connsiteX18" fmla="*/ 2734842 w 5654456"/>
              <a:gd name="connsiteY18" fmla="*/ 4029224 h 4029224"/>
              <a:gd name="connsiteX19" fmla="*/ 2248275 w 5654456"/>
              <a:gd name="connsiteY19" fmla="*/ 4029224 h 4029224"/>
              <a:gd name="connsiteX20" fmla="*/ 1761708 w 5654456"/>
              <a:gd name="connsiteY20" fmla="*/ 4029224 h 4029224"/>
              <a:gd name="connsiteX21" fmla="*/ 1275141 w 5654456"/>
              <a:gd name="connsiteY21" fmla="*/ 4029224 h 4029224"/>
              <a:gd name="connsiteX22" fmla="*/ 671551 w 5654456"/>
              <a:gd name="connsiteY22" fmla="*/ 4029224 h 4029224"/>
              <a:gd name="connsiteX23" fmla="*/ 0 w 5654456"/>
              <a:gd name="connsiteY23" fmla="*/ 3357673 h 4029224"/>
              <a:gd name="connsiteX24" fmla="*/ 0 w 5654456"/>
              <a:gd name="connsiteY24" fmla="*/ 2713004 h 4029224"/>
              <a:gd name="connsiteX25" fmla="*/ 0 w 5654456"/>
              <a:gd name="connsiteY25" fmla="*/ 2122057 h 4029224"/>
              <a:gd name="connsiteX26" fmla="*/ 0 w 5654456"/>
              <a:gd name="connsiteY26" fmla="*/ 1504249 h 4029224"/>
              <a:gd name="connsiteX27" fmla="*/ 0 w 5654456"/>
              <a:gd name="connsiteY27" fmla="*/ 671551 h 402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54456" h="4029224" fill="none" extrusionOk="0">
                <a:moveTo>
                  <a:pt x="0" y="671551"/>
                </a:moveTo>
                <a:cubicBezTo>
                  <a:pt x="3879" y="341532"/>
                  <a:pt x="239834" y="-36990"/>
                  <a:pt x="671551" y="0"/>
                </a:cubicBezTo>
                <a:cubicBezTo>
                  <a:pt x="858106" y="18503"/>
                  <a:pt x="1040362" y="-24144"/>
                  <a:pt x="1244345" y="0"/>
                </a:cubicBezTo>
                <a:cubicBezTo>
                  <a:pt x="1448328" y="24144"/>
                  <a:pt x="1611025" y="16244"/>
                  <a:pt x="1730912" y="0"/>
                </a:cubicBezTo>
                <a:cubicBezTo>
                  <a:pt x="1850799" y="-16244"/>
                  <a:pt x="2076328" y="24010"/>
                  <a:pt x="2217479" y="0"/>
                </a:cubicBezTo>
                <a:cubicBezTo>
                  <a:pt x="2358630" y="-24010"/>
                  <a:pt x="2697434" y="-26872"/>
                  <a:pt x="2833387" y="0"/>
                </a:cubicBezTo>
                <a:cubicBezTo>
                  <a:pt x="2969340" y="26872"/>
                  <a:pt x="3251170" y="-3834"/>
                  <a:pt x="3492408" y="0"/>
                </a:cubicBezTo>
                <a:cubicBezTo>
                  <a:pt x="3733646" y="3834"/>
                  <a:pt x="3835822" y="15804"/>
                  <a:pt x="4108316" y="0"/>
                </a:cubicBezTo>
                <a:cubicBezTo>
                  <a:pt x="4380810" y="-15804"/>
                  <a:pt x="4755321" y="-36076"/>
                  <a:pt x="4982905" y="0"/>
                </a:cubicBezTo>
                <a:cubicBezTo>
                  <a:pt x="5333089" y="2676"/>
                  <a:pt x="5651700" y="288052"/>
                  <a:pt x="5654456" y="671551"/>
                </a:cubicBezTo>
                <a:cubicBezTo>
                  <a:pt x="5666681" y="947186"/>
                  <a:pt x="5649689" y="1037514"/>
                  <a:pt x="5654456" y="1369943"/>
                </a:cubicBezTo>
                <a:cubicBezTo>
                  <a:pt x="5659223" y="1702372"/>
                  <a:pt x="5649005" y="1815299"/>
                  <a:pt x="5654456" y="2095196"/>
                </a:cubicBezTo>
                <a:cubicBezTo>
                  <a:pt x="5659907" y="2375093"/>
                  <a:pt x="5652996" y="2435655"/>
                  <a:pt x="5654456" y="2686143"/>
                </a:cubicBezTo>
                <a:cubicBezTo>
                  <a:pt x="5655916" y="2936631"/>
                  <a:pt x="5656557" y="3142214"/>
                  <a:pt x="5654456" y="3357673"/>
                </a:cubicBezTo>
                <a:cubicBezTo>
                  <a:pt x="5616264" y="3703088"/>
                  <a:pt x="5396713" y="3978817"/>
                  <a:pt x="4982905" y="4029224"/>
                </a:cubicBezTo>
                <a:cubicBezTo>
                  <a:pt x="4724400" y="4053582"/>
                  <a:pt x="4504574" y="4057936"/>
                  <a:pt x="4366997" y="4029224"/>
                </a:cubicBezTo>
                <a:cubicBezTo>
                  <a:pt x="4229420" y="4000512"/>
                  <a:pt x="3990011" y="4014418"/>
                  <a:pt x="3794203" y="4029224"/>
                </a:cubicBezTo>
                <a:cubicBezTo>
                  <a:pt x="3598395" y="4044030"/>
                  <a:pt x="3473081" y="4019862"/>
                  <a:pt x="3264522" y="4029224"/>
                </a:cubicBezTo>
                <a:cubicBezTo>
                  <a:pt x="3055963" y="4038586"/>
                  <a:pt x="2913392" y="4012100"/>
                  <a:pt x="2734842" y="4029224"/>
                </a:cubicBezTo>
                <a:cubicBezTo>
                  <a:pt x="2556292" y="4046348"/>
                  <a:pt x="2424138" y="4024715"/>
                  <a:pt x="2248275" y="4029224"/>
                </a:cubicBezTo>
                <a:cubicBezTo>
                  <a:pt x="2072412" y="4033733"/>
                  <a:pt x="1883156" y="4037670"/>
                  <a:pt x="1761708" y="4029224"/>
                </a:cubicBezTo>
                <a:cubicBezTo>
                  <a:pt x="1640260" y="4020778"/>
                  <a:pt x="1485238" y="4007754"/>
                  <a:pt x="1275141" y="4029224"/>
                </a:cubicBezTo>
                <a:cubicBezTo>
                  <a:pt x="1065044" y="4050694"/>
                  <a:pt x="883013" y="4033578"/>
                  <a:pt x="671551" y="4029224"/>
                </a:cubicBezTo>
                <a:cubicBezTo>
                  <a:pt x="295423" y="4088898"/>
                  <a:pt x="-47596" y="3766019"/>
                  <a:pt x="0" y="3357673"/>
                </a:cubicBezTo>
                <a:cubicBezTo>
                  <a:pt x="-10734" y="3178302"/>
                  <a:pt x="-30877" y="2868904"/>
                  <a:pt x="0" y="2713004"/>
                </a:cubicBezTo>
                <a:cubicBezTo>
                  <a:pt x="30877" y="2557104"/>
                  <a:pt x="-3403" y="2291896"/>
                  <a:pt x="0" y="2122057"/>
                </a:cubicBezTo>
                <a:cubicBezTo>
                  <a:pt x="3403" y="1952218"/>
                  <a:pt x="12479" y="1690563"/>
                  <a:pt x="0" y="1504249"/>
                </a:cubicBezTo>
                <a:cubicBezTo>
                  <a:pt x="-12479" y="1317935"/>
                  <a:pt x="-25100" y="1018085"/>
                  <a:pt x="0" y="671551"/>
                </a:cubicBezTo>
                <a:close/>
              </a:path>
              <a:path w="5654456" h="4029224" stroke="0" extrusionOk="0">
                <a:moveTo>
                  <a:pt x="0" y="671551"/>
                </a:moveTo>
                <a:cubicBezTo>
                  <a:pt x="22937" y="316304"/>
                  <a:pt x="254554" y="56938"/>
                  <a:pt x="671551" y="0"/>
                </a:cubicBezTo>
                <a:cubicBezTo>
                  <a:pt x="822781" y="-23878"/>
                  <a:pt x="943372" y="7413"/>
                  <a:pt x="1158118" y="0"/>
                </a:cubicBezTo>
                <a:cubicBezTo>
                  <a:pt x="1372864" y="-7413"/>
                  <a:pt x="1709407" y="-32176"/>
                  <a:pt x="1860253" y="0"/>
                </a:cubicBezTo>
                <a:cubicBezTo>
                  <a:pt x="2011100" y="32176"/>
                  <a:pt x="2216028" y="732"/>
                  <a:pt x="2476161" y="0"/>
                </a:cubicBezTo>
                <a:cubicBezTo>
                  <a:pt x="2736294" y="-732"/>
                  <a:pt x="2968196" y="22573"/>
                  <a:pt x="3178295" y="0"/>
                </a:cubicBezTo>
                <a:cubicBezTo>
                  <a:pt x="3388394" y="-22573"/>
                  <a:pt x="3593724" y="-1556"/>
                  <a:pt x="3751090" y="0"/>
                </a:cubicBezTo>
                <a:cubicBezTo>
                  <a:pt x="3908456" y="1556"/>
                  <a:pt x="4185805" y="21173"/>
                  <a:pt x="4410111" y="0"/>
                </a:cubicBezTo>
                <a:cubicBezTo>
                  <a:pt x="4634417" y="-21173"/>
                  <a:pt x="4750912" y="-23521"/>
                  <a:pt x="4982905" y="0"/>
                </a:cubicBezTo>
                <a:cubicBezTo>
                  <a:pt x="5391980" y="22748"/>
                  <a:pt x="5654830" y="246522"/>
                  <a:pt x="5654456" y="671551"/>
                </a:cubicBezTo>
                <a:cubicBezTo>
                  <a:pt x="5662279" y="993773"/>
                  <a:pt x="5670094" y="1147019"/>
                  <a:pt x="5654456" y="1396804"/>
                </a:cubicBezTo>
                <a:cubicBezTo>
                  <a:pt x="5638818" y="1646589"/>
                  <a:pt x="5638026" y="1805181"/>
                  <a:pt x="5654456" y="2068334"/>
                </a:cubicBezTo>
                <a:cubicBezTo>
                  <a:pt x="5670887" y="2331487"/>
                  <a:pt x="5624515" y="2510647"/>
                  <a:pt x="5654456" y="2686143"/>
                </a:cubicBezTo>
                <a:cubicBezTo>
                  <a:pt x="5684397" y="2861639"/>
                  <a:pt x="5665711" y="3165110"/>
                  <a:pt x="5654456" y="3357673"/>
                </a:cubicBezTo>
                <a:cubicBezTo>
                  <a:pt x="5661181" y="3717146"/>
                  <a:pt x="5400433" y="4039331"/>
                  <a:pt x="4982905" y="4029224"/>
                </a:cubicBezTo>
                <a:cubicBezTo>
                  <a:pt x="4751977" y="4047912"/>
                  <a:pt x="4620327" y="4042895"/>
                  <a:pt x="4410111" y="4029224"/>
                </a:cubicBezTo>
                <a:cubicBezTo>
                  <a:pt x="4199895" y="4015553"/>
                  <a:pt x="4051306" y="4041595"/>
                  <a:pt x="3923544" y="4029224"/>
                </a:cubicBezTo>
                <a:cubicBezTo>
                  <a:pt x="3795782" y="4016853"/>
                  <a:pt x="3402853" y="4024434"/>
                  <a:pt x="3221409" y="4029224"/>
                </a:cubicBezTo>
                <a:cubicBezTo>
                  <a:pt x="3039966" y="4034014"/>
                  <a:pt x="2835872" y="4060747"/>
                  <a:pt x="2562388" y="4029224"/>
                </a:cubicBezTo>
                <a:cubicBezTo>
                  <a:pt x="2288904" y="3997701"/>
                  <a:pt x="2170556" y="4043284"/>
                  <a:pt x="1860253" y="4029224"/>
                </a:cubicBezTo>
                <a:cubicBezTo>
                  <a:pt x="1549950" y="4015164"/>
                  <a:pt x="1470020" y="4012919"/>
                  <a:pt x="1244345" y="4029224"/>
                </a:cubicBezTo>
                <a:cubicBezTo>
                  <a:pt x="1018670" y="4045529"/>
                  <a:pt x="814317" y="4036310"/>
                  <a:pt x="671551" y="4029224"/>
                </a:cubicBezTo>
                <a:cubicBezTo>
                  <a:pt x="254914" y="3953935"/>
                  <a:pt x="16489" y="3791587"/>
                  <a:pt x="0" y="3357673"/>
                </a:cubicBezTo>
                <a:cubicBezTo>
                  <a:pt x="14174" y="3200592"/>
                  <a:pt x="3761" y="2927599"/>
                  <a:pt x="0" y="2739865"/>
                </a:cubicBezTo>
                <a:cubicBezTo>
                  <a:pt x="-3761" y="2552131"/>
                  <a:pt x="-22951" y="2325992"/>
                  <a:pt x="0" y="2095196"/>
                </a:cubicBezTo>
                <a:cubicBezTo>
                  <a:pt x="22951" y="1864400"/>
                  <a:pt x="-12400" y="1681944"/>
                  <a:pt x="0" y="1423665"/>
                </a:cubicBezTo>
                <a:cubicBezTo>
                  <a:pt x="12400" y="1165386"/>
                  <a:pt x="-36024" y="1011432"/>
                  <a:pt x="0" y="671551"/>
                </a:cubicBezTo>
                <a:close/>
              </a:path>
            </a:pathLst>
          </a:custGeom>
          <a:solidFill>
            <a:srgbClr val="962633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56872106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F382A73-0B4B-473E-923C-40C2544B9DF2}"/>
              </a:ext>
            </a:extLst>
          </p:cNvPr>
          <p:cNvSpPr/>
          <p:nvPr/>
        </p:nvSpPr>
        <p:spPr>
          <a:xfrm>
            <a:off x="280416" y="2417393"/>
            <a:ext cx="5388870" cy="4011118"/>
          </a:xfrm>
          <a:custGeom>
            <a:avLst/>
            <a:gdLst>
              <a:gd name="connsiteX0" fmla="*/ 0 w 5388870"/>
              <a:gd name="connsiteY0" fmla="*/ 668533 h 4011118"/>
              <a:gd name="connsiteX1" fmla="*/ 668533 w 5388870"/>
              <a:gd name="connsiteY1" fmla="*/ 0 h 4011118"/>
              <a:gd name="connsiteX2" fmla="*/ 1222280 w 5388870"/>
              <a:gd name="connsiteY2" fmla="*/ 0 h 4011118"/>
              <a:gd name="connsiteX3" fmla="*/ 1857062 w 5388870"/>
              <a:gd name="connsiteY3" fmla="*/ 0 h 4011118"/>
              <a:gd name="connsiteX4" fmla="*/ 2491845 w 5388870"/>
              <a:gd name="connsiteY4" fmla="*/ 0 h 4011118"/>
              <a:gd name="connsiteX5" fmla="*/ 3045591 w 5388870"/>
              <a:gd name="connsiteY5" fmla="*/ 0 h 4011118"/>
              <a:gd name="connsiteX6" fmla="*/ 3599338 w 5388870"/>
              <a:gd name="connsiteY6" fmla="*/ 0 h 4011118"/>
              <a:gd name="connsiteX7" fmla="*/ 4720337 w 5388870"/>
              <a:gd name="connsiteY7" fmla="*/ 0 h 4011118"/>
              <a:gd name="connsiteX8" fmla="*/ 5388870 w 5388870"/>
              <a:gd name="connsiteY8" fmla="*/ 668533 h 4011118"/>
              <a:gd name="connsiteX9" fmla="*/ 5388870 w 5388870"/>
              <a:gd name="connsiteY9" fmla="*/ 1283565 h 4011118"/>
              <a:gd name="connsiteX10" fmla="*/ 5388870 w 5388870"/>
              <a:gd name="connsiteY10" fmla="*/ 1952078 h 4011118"/>
              <a:gd name="connsiteX11" fmla="*/ 5388870 w 5388870"/>
              <a:gd name="connsiteY11" fmla="*/ 2647331 h 4011118"/>
              <a:gd name="connsiteX12" fmla="*/ 5388870 w 5388870"/>
              <a:gd name="connsiteY12" fmla="*/ 3342585 h 4011118"/>
              <a:gd name="connsiteX13" fmla="*/ 4720337 w 5388870"/>
              <a:gd name="connsiteY13" fmla="*/ 4011118 h 4011118"/>
              <a:gd name="connsiteX14" fmla="*/ 3964000 w 5388870"/>
              <a:gd name="connsiteY14" fmla="*/ 4011118 h 4011118"/>
              <a:gd name="connsiteX15" fmla="*/ 3207664 w 5388870"/>
              <a:gd name="connsiteY15" fmla="*/ 4011118 h 4011118"/>
              <a:gd name="connsiteX16" fmla="*/ 2572881 w 5388870"/>
              <a:gd name="connsiteY16" fmla="*/ 4011118 h 4011118"/>
              <a:gd name="connsiteX17" fmla="*/ 1897580 w 5388870"/>
              <a:gd name="connsiteY17" fmla="*/ 4011118 h 4011118"/>
              <a:gd name="connsiteX18" fmla="*/ 1262798 w 5388870"/>
              <a:gd name="connsiteY18" fmla="*/ 4011118 h 4011118"/>
              <a:gd name="connsiteX19" fmla="*/ 668533 w 5388870"/>
              <a:gd name="connsiteY19" fmla="*/ 4011118 h 4011118"/>
              <a:gd name="connsiteX20" fmla="*/ 0 w 5388870"/>
              <a:gd name="connsiteY20" fmla="*/ 3342585 h 4011118"/>
              <a:gd name="connsiteX21" fmla="*/ 0 w 5388870"/>
              <a:gd name="connsiteY21" fmla="*/ 2754294 h 4011118"/>
              <a:gd name="connsiteX22" fmla="*/ 0 w 5388870"/>
              <a:gd name="connsiteY22" fmla="*/ 2166002 h 4011118"/>
              <a:gd name="connsiteX23" fmla="*/ 0 w 5388870"/>
              <a:gd name="connsiteY23" fmla="*/ 1524230 h 4011118"/>
              <a:gd name="connsiteX24" fmla="*/ 0 w 5388870"/>
              <a:gd name="connsiteY24" fmla="*/ 668533 h 401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88870" h="4011118" fill="none" extrusionOk="0">
                <a:moveTo>
                  <a:pt x="0" y="668533"/>
                </a:moveTo>
                <a:cubicBezTo>
                  <a:pt x="11749" y="318019"/>
                  <a:pt x="330816" y="76483"/>
                  <a:pt x="668533" y="0"/>
                </a:cubicBezTo>
                <a:cubicBezTo>
                  <a:pt x="884219" y="-27378"/>
                  <a:pt x="1029289" y="-12914"/>
                  <a:pt x="1222280" y="0"/>
                </a:cubicBezTo>
                <a:cubicBezTo>
                  <a:pt x="1415271" y="12914"/>
                  <a:pt x="1555603" y="29523"/>
                  <a:pt x="1857062" y="0"/>
                </a:cubicBezTo>
                <a:cubicBezTo>
                  <a:pt x="2158521" y="-29523"/>
                  <a:pt x="2268859" y="-25829"/>
                  <a:pt x="2491845" y="0"/>
                </a:cubicBezTo>
                <a:cubicBezTo>
                  <a:pt x="2714831" y="25829"/>
                  <a:pt x="2868214" y="10592"/>
                  <a:pt x="3045591" y="0"/>
                </a:cubicBezTo>
                <a:cubicBezTo>
                  <a:pt x="3222968" y="-10592"/>
                  <a:pt x="3473441" y="-21971"/>
                  <a:pt x="3599338" y="0"/>
                </a:cubicBezTo>
                <a:cubicBezTo>
                  <a:pt x="3725235" y="21971"/>
                  <a:pt x="4213455" y="-42595"/>
                  <a:pt x="4720337" y="0"/>
                </a:cubicBezTo>
                <a:cubicBezTo>
                  <a:pt x="5120337" y="41043"/>
                  <a:pt x="5443234" y="240137"/>
                  <a:pt x="5388870" y="668533"/>
                </a:cubicBezTo>
                <a:cubicBezTo>
                  <a:pt x="5402084" y="941984"/>
                  <a:pt x="5400834" y="1131441"/>
                  <a:pt x="5388870" y="1283565"/>
                </a:cubicBezTo>
                <a:cubicBezTo>
                  <a:pt x="5376906" y="1435689"/>
                  <a:pt x="5421427" y="1723439"/>
                  <a:pt x="5388870" y="1952078"/>
                </a:cubicBezTo>
                <a:cubicBezTo>
                  <a:pt x="5356313" y="2180717"/>
                  <a:pt x="5418145" y="2501479"/>
                  <a:pt x="5388870" y="2647331"/>
                </a:cubicBezTo>
                <a:cubicBezTo>
                  <a:pt x="5359595" y="2793183"/>
                  <a:pt x="5364252" y="3055413"/>
                  <a:pt x="5388870" y="3342585"/>
                </a:cubicBezTo>
                <a:cubicBezTo>
                  <a:pt x="5426977" y="3656649"/>
                  <a:pt x="5073992" y="4048375"/>
                  <a:pt x="4720337" y="4011118"/>
                </a:cubicBezTo>
                <a:cubicBezTo>
                  <a:pt x="4358662" y="4034824"/>
                  <a:pt x="4205025" y="4015237"/>
                  <a:pt x="3964000" y="4011118"/>
                </a:cubicBezTo>
                <a:cubicBezTo>
                  <a:pt x="3722975" y="4006999"/>
                  <a:pt x="3502947" y="4037100"/>
                  <a:pt x="3207664" y="4011118"/>
                </a:cubicBezTo>
                <a:cubicBezTo>
                  <a:pt x="2912381" y="3985136"/>
                  <a:pt x="2768763" y="4040299"/>
                  <a:pt x="2572881" y="4011118"/>
                </a:cubicBezTo>
                <a:cubicBezTo>
                  <a:pt x="2376999" y="3981937"/>
                  <a:pt x="2077284" y="4006544"/>
                  <a:pt x="1897580" y="4011118"/>
                </a:cubicBezTo>
                <a:cubicBezTo>
                  <a:pt x="1717876" y="4015692"/>
                  <a:pt x="1409877" y="4000140"/>
                  <a:pt x="1262798" y="4011118"/>
                </a:cubicBezTo>
                <a:cubicBezTo>
                  <a:pt x="1115719" y="4022096"/>
                  <a:pt x="844074" y="4010548"/>
                  <a:pt x="668533" y="4011118"/>
                </a:cubicBezTo>
                <a:cubicBezTo>
                  <a:pt x="304899" y="3977898"/>
                  <a:pt x="52499" y="3697649"/>
                  <a:pt x="0" y="3342585"/>
                </a:cubicBezTo>
                <a:cubicBezTo>
                  <a:pt x="27080" y="3064401"/>
                  <a:pt x="12558" y="2881591"/>
                  <a:pt x="0" y="2754294"/>
                </a:cubicBezTo>
                <a:cubicBezTo>
                  <a:pt x="-12558" y="2626997"/>
                  <a:pt x="23924" y="2444557"/>
                  <a:pt x="0" y="2166002"/>
                </a:cubicBezTo>
                <a:cubicBezTo>
                  <a:pt x="-23924" y="1887447"/>
                  <a:pt x="-17168" y="1707086"/>
                  <a:pt x="0" y="1524230"/>
                </a:cubicBezTo>
                <a:cubicBezTo>
                  <a:pt x="17168" y="1341374"/>
                  <a:pt x="-42486" y="1073252"/>
                  <a:pt x="0" y="668533"/>
                </a:cubicBezTo>
                <a:close/>
              </a:path>
              <a:path w="5388870" h="4011118" stroke="0" extrusionOk="0">
                <a:moveTo>
                  <a:pt x="0" y="668533"/>
                </a:moveTo>
                <a:cubicBezTo>
                  <a:pt x="9344" y="305683"/>
                  <a:pt x="259942" y="48614"/>
                  <a:pt x="668533" y="0"/>
                </a:cubicBezTo>
                <a:cubicBezTo>
                  <a:pt x="899672" y="-22106"/>
                  <a:pt x="1075793" y="13815"/>
                  <a:pt x="1222280" y="0"/>
                </a:cubicBezTo>
                <a:cubicBezTo>
                  <a:pt x="1368767" y="-13815"/>
                  <a:pt x="1670894" y="-13893"/>
                  <a:pt x="1978616" y="0"/>
                </a:cubicBezTo>
                <a:cubicBezTo>
                  <a:pt x="2286338" y="13893"/>
                  <a:pt x="2357080" y="33210"/>
                  <a:pt x="2653917" y="0"/>
                </a:cubicBezTo>
                <a:cubicBezTo>
                  <a:pt x="2950754" y="-33210"/>
                  <a:pt x="3050225" y="-24506"/>
                  <a:pt x="3410254" y="0"/>
                </a:cubicBezTo>
                <a:cubicBezTo>
                  <a:pt x="3770283" y="24506"/>
                  <a:pt x="3771800" y="31348"/>
                  <a:pt x="4045036" y="0"/>
                </a:cubicBezTo>
                <a:cubicBezTo>
                  <a:pt x="4318272" y="-31348"/>
                  <a:pt x="4564135" y="-32979"/>
                  <a:pt x="4720337" y="0"/>
                </a:cubicBezTo>
                <a:cubicBezTo>
                  <a:pt x="5088043" y="30102"/>
                  <a:pt x="5343983" y="323844"/>
                  <a:pt x="5388870" y="668533"/>
                </a:cubicBezTo>
                <a:cubicBezTo>
                  <a:pt x="5401105" y="802261"/>
                  <a:pt x="5396551" y="1111106"/>
                  <a:pt x="5388870" y="1256824"/>
                </a:cubicBezTo>
                <a:cubicBezTo>
                  <a:pt x="5381189" y="1402542"/>
                  <a:pt x="5358076" y="1650178"/>
                  <a:pt x="5388870" y="1898597"/>
                </a:cubicBezTo>
                <a:cubicBezTo>
                  <a:pt x="5419664" y="2147016"/>
                  <a:pt x="5388516" y="2414915"/>
                  <a:pt x="5388870" y="2567110"/>
                </a:cubicBezTo>
                <a:cubicBezTo>
                  <a:pt x="5389224" y="2719305"/>
                  <a:pt x="5412234" y="2961751"/>
                  <a:pt x="5388870" y="3342585"/>
                </a:cubicBezTo>
                <a:cubicBezTo>
                  <a:pt x="5472394" y="3694817"/>
                  <a:pt x="5015687" y="3968495"/>
                  <a:pt x="4720337" y="4011118"/>
                </a:cubicBezTo>
                <a:cubicBezTo>
                  <a:pt x="4457614" y="4021145"/>
                  <a:pt x="4257264" y="4029891"/>
                  <a:pt x="4004518" y="4011118"/>
                </a:cubicBezTo>
                <a:cubicBezTo>
                  <a:pt x="3751772" y="3992345"/>
                  <a:pt x="3520956" y="3994852"/>
                  <a:pt x="3288700" y="4011118"/>
                </a:cubicBezTo>
                <a:cubicBezTo>
                  <a:pt x="3056444" y="4027384"/>
                  <a:pt x="2950530" y="4004182"/>
                  <a:pt x="2734953" y="4011118"/>
                </a:cubicBezTo>
                <a:cubicBezTo>
                  <a:pt x="2519376" y="4018054"/>
                  <a:pt x="2260849" y="4025731"/>
                  <a:pt x="1978616" y="4011118"/>
                </a:cubicBezTo>
                <a:cubicBezTo>
                  <a:pt x="1696383" y="3996505"/>
                  <a:pt x="1502880" y="4020103"/>
                  <a:pt x="1262798" y="4011118"/>
                </a:cubicBezTo>
                <a:cubicBezTo>
                  <a:pt x="1022716" y="4002133"/>
                  <a:pt x="847832" y="3994112"/>
                  <a:pt x="668533" y="4011118"/>
                </a:cubicBezTo>
                <a:cubicBezTo>
                  <a:pt x="355559" y="4021641"/>
                  <a:pt x="44888" y="3753893"/>
                  <a:pt x="0" y="3342585"/>
                </a:cubicBezTo>
                <a:cubicBezTo>
                  <a:pt x="-30301" y="3130782"/>
                  <a:pt x="15294" y="2976537"/>
                  <a:pt x="0" y="2727553"/>
                </a:cubicBezTo>
                <a:cubicBezTo>
                  <a:pt x="-15294" y="2478569"/>
                  <a:pt x="26767" y="2200789"/>
                  <a:pt x="0" y="2032300"/>
                </a:cubicBezTo>
                <a:cubicBezTo>
                  <a:pt x="-26767" y="1863811"/>
                  <a:pt x="-23261" y="1505465"/>
                  <a:pt x="0" y="1337046"/>
                </a:cubicBezTo>
                <a:cubicBezTo>
                  <a:pt x="23261" y="1168627"/>
                  <a:pt x="21074" y="980906"/>
                  <a:pt x="0" y="668533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56872106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5DBE9-33DD-4992-BCBD-F4B7B5B1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72EE9-9829-4DC1-B582-63E4D31A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667" y="2594936"/>
            <a:ext cx="2944368" cy="5273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Aproximación simple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3463F6C-3254-4F98-9CF9-C7D396300349}"/>
              </a:ext>
            </a:extLst>
          </p:cNvPr>
          <p:cNvSpPr txBox="1">
            <a:spLocks/>
          </p:cNvSpPr>
          <p:nvPr/>
        </p:nvSpPr>
        <p:spPr>
          <a:xfrm>
            <a:off x="7268493" y="2585217"/>
            <a:ext cx="3602182" cy="52730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Aproximación con algoritmo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D761C93-455B-4999-A62A-8060E868405B}"/>
              </a:ext>
            </a:extLst>
          </p:cNvPr>
          <p:cNvCxnSpPr>
            <a:cxnSpLocks/>
          </p:cNvCxnSpPr>
          <p:nvPr/>
        </p:nvCxnSpPr>
        <p:spPr>
          <a:xfrm>
            <a:off x="461818" y="3112521"/>
            <a:ext cx="4987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DED19A3-592A-406E-A179-261951E9067A}"/>
              </a:ext>
            </a:extLst>
          </p:cNvPr>
          <p:cNvCxnSpPr>
            <a:cxnSpLocks/>
          </p:cNvCxnSpPr>
          <p:nvPr/>
        </p:nvCxnSpPr>
        <p:spPr>
          <a:xfrm>
            <a:off x="6456218" y="3112521"/>
            <a:ext cx="52739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0CCB9F4-A6AE-4818-87E9-20D6E868BBA7}"/>
              </a:ext>
            </a:extLst>
          </p:cNvPr>
          <p:cNvSpPr txBox="1"/>
          <p:nvPr/>
        </p:nvSpPr>
        <p:spPr>
          <a:xfrm>
            <a:off x="609600" y="3528291"/>
            <a:ext cx="4692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Adaptación de los datos de ambos conjuntos para hacer </a:t>
            </a:r>
            <a:r>
              <a:rPr lang="es-ES" b="1" dirty="0">
                <a:solidFill>
                  <a:schemeClr val="bg1"/>
                </a:solidFill>
              </a:rPr>
              <a:t>series</a:t>
            </a:r>
            <a:r>
              <a:rPr lang="es-ES" dirty="0">
                <a:solidFill>
                  <a:schemeClr val="bg1"/>
                </a:solidFill>
              </a:rPr>
              <a:t> temporales de </a:t>
            </a:r>
            <a:r>
              <a:rPr lang="es-E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agregación diaria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Filtrado de </a:t>
            </a:r>
            <a:r>
              <a:rPr lang="es-E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horarios</a:t>
            </a:r>
            <a:r>
              <a:rPr lang="es-ES" dirty="0">
                <a:solidFill>
                  <a:schemeClr val="bg1"/>
                </a:solidFill>
              </a:rPr>
              <a:t> para que coincidan inicio, fin y aperturas de la oficina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Detección de visitantes mediante la 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lista de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SSID’s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Alcoy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026682-8AD2-4023-B774-09CC8B92AA2A}"/>
              </a:ext>
            </a:extLst>
          </p:cNvPr>
          <p:cNvSpPr txBox="1"/>
          <p:nvPr/>
        </p:nvSpPr>
        <p:spPr>
          <a:xfrm>
            <a:off x="6747163" y="3528291"/>
            <a:ext cx="4692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Varias </a:t>
            </a:r>
            <a:r>
              <a:rPr lang="es-E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aproximaciones</a:t>
            </a:r>
            <a:r>
              <a:rPr lang="es-ES" dirty="0">
                <a:solidFill>
                  <a:schemeClr val="bg1"/>
                </a:solidFill>
              </a:rPr>
              <a:t> de las cuales se escoge una como solución y se discute otra.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Pasos comunes a las aproximaciones y pasos distintivos.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Las aproximaciones coinciden en los pasos de </a:t>
            </a:r>
            <a:r>
              <a:rPr lang="es-E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detección de visitantes</a:t>
            </a:r>
            <a:r>
              <a:rPr lang="es-ES" dirty="0">
                <a:solidFill>
                  <a:schemeClr val="bg1"/>
                </a:solidFill>
              </a:rPr>
              <a:t> (con lista de </a:t>
            </a:r>
            <a:r>
              <a:rPr lang="es-ES" dirty="0" err="1">
                <a:solidFill>
                  <a:schemeClr val="bg1"/>
                </a:solidFill>
              </a:rPr>
              <a:t>SSID’s</a:t>
            </a:r>
            <a:r>
              <a:rPr lang="es-ES" dirty="0">
                <a:solidFill>
                  <a:schemeClr val="bg1"/>
                </a:solidFill>
              </a:rPr>
              <a:t>) y filtrado </a:t>
            </a:r>
            <a:r>
              <a:rPr lang="es-E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clustering frecuencias</a:t>
            </a:r>
            <a:r>
              <a:rPr lang="es-ES" b="1" dirty="0">
                <a:solidFill>
                  <a:schemeClr val="bg1"/>
                </a:solidFill>
              </a:rPr>
              <a:t>.</a:t>
            </a:r>
            <a:endParaRPr lang="es-E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BBBF8654-3D77-456B-8235-993A4D2E13AE}"/>
              </a:ext>
            </a:extLst>
          </p:cNvPr>
          <p:cNvSpPr/>
          <p:nvPr/>
        </p:nvSpPr>
        <p:spPr>
          <a:xfrm>
            <a:off x="5362233" y="4209394"/>
            <a:ext cx="1272473" cy="61155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8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12BCD-480F-4BAA-ACB7-D3720870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4.1. Intervalo de tiempo escogido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186C3E-6B43-4319-8B26-3A30909E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7" y="2368081"/>
            <a:ext cx="10972800" cy="21218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C31C5E-8F3F-4AAD-8806-D776ACE64139}"/>
              </a:ext>
            </a:extLst>
          </p:cNvPr>
          <p:cNvSpPr txBox="1"/>
          <p:nvPr/>
        </p:nvSpPr>
        <p:spPr>
          <a:xfrm>
            <a:off x="609599" y="4858214"/>
            <a:ext cx="1090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Roja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: Alta potencia. Sobrestimación.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>
                <a:solidFill>
                  <a:srgbClr val="0070C0"/>
                </a:solidFill>
              </a:rPr>
              <a:t>Azul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: Baja potencia. Cota inferior.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0" u="none" strike="noStrike" baseline="0" dirty="0">
                <a:solidFill>
                  <a:schemeClr val="accent4">
                    <a:lumMod val="75000"/>
                  </a:schemeClr>
                </a:solidFill>
              </a:rPr>
              <a:t>Verde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: Potencia media. Valores del sensor exceden </a:t>
            </a:r>
            <a:r>
              <a:rPr lang="es-ES" sz="1800" b="0" i="0" u="none" strike="noStrike" baseline="0" dirty="0" err="1">
                <a:solidFill>
                  <a:srgbClr val="000000"/>
                </a:solidFill>
              </a:rPr>
              <a:t>cuetionario</a:t>
            </a:r>
            <a:r>
              <a:rPr lang="es-ES" sz="1800" b="0" i="0" u="none" strike="noStrike" baseline="0" dirty="0">
                <a:solidFill>
                  <a:srgbClr val="000000"/>
                </a:solidFill>
              </a:rPr>
              <a:t>. Discusión más adelante.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88DCE-F2C7-4911-B307-F6606E00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Implementación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1E6406A-0A6E-4071-81E7-AD6737609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451959"/>
              </p:ext>
            </p:extLst>
          </p:nvPr>
        </p:nvGraphicFramePr>
        <p:xfrm>
          <a:off x="609600" y="2517648"/>
          <a:ext cx="10753344" cy="372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9F9586B-BFAF-47DB-8227-296687A8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79" y="755073"/>
            <a:ext cx="5096867" cy="944418"/>
          </a:xfrm>
        </p:spPr>
        <p:txBody>
          <a:bodyPr>
            <a:normAutofit fontScale="90000"/>
          </a:bodyPr>
          <a:lstStyle/>
          <a:p>
            <a:r>
              <a:rPr lang="es-ES" dirty="0"/>
              <a:t>5.1. Aproximación simple </a:t>
            </a:r>
          </a:p>
        </p:txBody>
      </p:sp>
      <p:pic>
        <p:nvPicPr>
          <p:cNvPr id="18" name="Gráfico 17" descr="Insignia con relleno sólido">
            <a:extLst>
              <a:ext uri="{FF2B5EF4-FFF2-40B4-BE49-F238E27FC236}">
                <a16:creationId xmlns:a16="http://schemas.microsoft.com/office/drawing/2014/main" id="{C05CB6D3-31B1-40AF-9C0B-255C3B51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8055" y="1587059"/>
            <a:ext cx="622741" cy="6227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áfico 15" descr="Insignia 1 con relleno sólido">
            <a:extLst>
              <a:ext uri="{FF2B5EF4-FFF2-40B4-BE49-F238E27FC236}">
                <a16:creationId xmlns:a16="http://schemas.microsoft.com/office/drawing/2014/main" id="{B84B5AAB-1695-4B9F-959E-05A684EB5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0347" y="1587060"/>
            <a:ext cx="622740" cy="6227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42459AAD-5B3F-4A1C-A4BC-9D310BF09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80" y="2209800"/>
            <a:ext cx="5719607" cy="14016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43ABEFE-3CC0-480B-808B-7D3D11D97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022" y="2209801"/>
            <a:ext cx="2751774" cy="14016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A37B1937-8722-4CCE-B943-216F1AE2C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65" y="3870036"/>
            <a:ext cx="11303669" cy="2567274"/>
          </a:xfrm>
          <a:prstGeom prst="rect">
            <a:avLst/>
          </a:prstGeom>
          <a:effectLst/>
        </p:spPr>
      </p:pic>
      <p:pic>
        <p:nvPicPr>
          <p:cNvPr id="36" name="Gráfico 35" descr="Add con relleno sólido">
            <a:extLst>
              <a:ext uri="{FF2B5EF4-FFF2-40B4-BE49-F238E27FC236}">
                <a16:creationId xmlns:a16="http://schemas.microsoft.com/office/drawing/2014/main" id="{17B0BE45-FC2A-40D1-9E82-C3D9C1B84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0182" y="2747819"/>
            <a:ext cx="341745" cy="3417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aprendizaj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13_TF03460604" id="{601CFF0B-F635-41E8-8BFA-266F9474FBDF}" vid="{76B0C64E-792D-4AEE-875F-2C50F2E09797}"/>
    </a:ext>
  </a:extLst>
</a:theme>
</file>

<file path=ppt/theme/theme2.xml><?xml version="1.0" encoding="utf-8"?>
<a:theme xmlns:a="http://schemas.openxmlformats.org/drawingml/2006/main" name="Tema d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549</Words>
  <Application>Microsoft Office PowerPoint</Application>
  <PresentationFormat>Panorámica</PresentationFormat>
  <Paragraphs>97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Wingdings 2</vt:lpstr>
      <vt:lpstr>Presentación de aprendizaje</vt:lpstr>
      <vt:lpstr>Solución de inteligencia de negocio para el análisis de la ocupación turística</vt:lpstr>
      <vt:lpstr>Índice</vt:lpstr>
      <vt:lpstr>1. Introducción</vt:lpstr>
      <vt:lpstr>2. Trabajos relacionados</vt:lpstr>
      <vt:lpstr>3. Propuesta: Solución a un problema del mundo real</vt:lpstr>
      <vt:lpstr>4. Solución</vt:lpstr>
      <vt:lpstr>4.1. Intervalo de tiempo escogido</vt:lpstr>
      <vt:lpstr>5. Implementación</vt:lpstr>
      <vt:lpstr>5.1. Aproximación simple </vt:lpstr>
      <vt:lpstr>5.2. Aproximación escogida: Parte I </vt:lpstr>
      <vt:lpstr>5.2. Aproximación escogida: Parte 2 </vt:lpstr>
      <vt:lpstr>Discusiones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 de aprendizaje</dc:title>
  <dc:creator>javier belmar tevar</dc:creator>
  <cp:lastModifiedBy>JAVIER IGNACIO BELMAR TÉVAR</cp:lastModifiedBy>
  <cp:revision>71</cp:revision>
  <dcterms:created xsi:type="dcterms:W3CDTF">2020-06-11T08:17:41Z</dcterms:created>
  <dcterms:modified xsi:type="dcterms:W3CDTF">2021-09-19T19:05:01Z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