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1" r:id="rId3"/>
    <p:sldId id="259" r:id="rId4"/>
    <p:sldId id="260" r:id="rId5"/>
    <p:sldId id="261" r:id="rId6"/>
    <p:sldId id="262" r:id="rId7"/>
    <p:sldId id="263" r:id="rId8"/>
    <p:sldId id="265" r:id="rId9"/>
    <p:sldId id="269" r:id="rId10"/>
    <p:sldId id="257" r:id="rId11"/>
    <p:sldId id="264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332C8-38AC-8D1A-CAFB-9232FB3CF973}" v="12" dt="2024-03-27T19:54:04.087"/>
    <p1510:client id="{919B3C22-19CC-5D2A-B5F0-789C9E8DDEFC}" v="388" dt="2024-03-27T04:19:57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46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1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0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0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2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4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4">
            <a:extLst>
              <a:ext uri="{FF2B5EF4-FFF2-40B4-BE49-F238E27FC236}">
                <a16:creationId xmlns:a16="http://schemas.microsoft.com/office/drawing/2014/main" id="{7E8C5D14-1FE5-4E78-901B-86EB53F6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EFD404E-14B6-4461-B0DA-EA0E08E9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84578-EC05-4161-CE63-30AD74098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819" r="-2" b="3179"/>
          <a:stretch/>
        </p:blipFill>
        <p:spPr>
          <a:xfrm>
            <a:off x="56049" y="67245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solidFill>
                  <a:srgbClr val="FFFFFF"/>
                </a:solidFill>
              </a:rPr>
              <a:t>HAPEe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500"/>
              <a:t>By Prosper </a:t>
            </a:r>
            <a:r>
              <a:rPr lang="en-US" sz="3500" err="1"/>
              <a:t>Jibunor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AE73D-C992-C086-CF42-88EC82C4E5D8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abstract blue and gold cube illustration">
            <a:extLst>
              <a:ext uri="{FF2B5EF4-FFF2-40B4-BE49-F238E27FC236}">
                <a16:creationId xmlns:a16="http://schemas.microsoft.com/office/drawing/2014/main" id="{34D0CA06-801B-58FE-07B4-C2638ECA5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4D4DD-5C06-FF1A-A3F2-7D78047E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99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Prototype Presentation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0C43C-32B2-FAF4-75EC-5BFB02E7BC5F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9909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527C7-A678-4EEC-78C9-753D189F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Bootup &amp; Login 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A2FB4958-CA9C-DCDD-419D-EC5121680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675" y="625683"/>
            <a:ext cx="2682228" cy="5455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4F3306-C4CB-CABB-C7A2-7D31E8BCD551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2690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527C7-A678-4EEC-78C9-753D189F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Landing 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3306-C4CB-CABB-C7A2-7D31E8BCD551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12</a:t>
            </a:r>
          </a:p>
        </p:txBody>
      </p:sp>
      <p:pic>
        <p:nvPicPr>
          <p:cNvPr id="3" name="Picture 2" descr="A screenshot of a login page&#10;&#10;Description automatically generated">
            <a:extLst>
              <a:ext uri="{FF2B5EF4-FFF2-40B4-BE49-F238E27FC236}">
                <a16:creationId xmlns:a16="http://schemas.microsoft.com/office/drawing/2014/main" id="{0F8C4980-3632-4EF3-2CB7-1EA64A7C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07" y="659466"/>
            <a:ext cx="2633382" cy="55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FABC-81C5-65FB-FF78-AC69ADA1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5C759-4AC3-32CF-2C17-CD0EF156A471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5246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ACF25-4A95-4C8E-959A-9E95A30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Statistics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474FAF8-DDDE-D5B1-5038-F7899FFB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685696"/>
            <a:ext cx="6408836" cy="5335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77770-5E4E-5592-2C9A-B702788FAB0C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14D7B-1AE2-2F4E-3DD7-27BACCAB3293}"/>
              </a:ext>
            </a:extLst>
          </p:cNvPr>
          <p:cNvSpPr txBox="1"/>
          <p:nvPr/>
        </p:nvSpPr>
        <p:spPr>
          <a:xfrm>
            <a:off x="5972735" y="6115610"/>
            <a:ext cx="4981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 Findings from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8787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EDF7-8461-97E5-A025-42E70D96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F65B-DF31-66C6-3F03-A51F665A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Current Market</a:t>
            </a:r>
          </a:p>
          <a:p>
            <a:r>
              <a:rPr lang="en-US" sz="5400" dirty="0"/>
              <a:t>World Trends</a:t>
            </a:r>
          </a:p>
          <a:p>
            <a:r>
              <a:rPr lang="en-US" sz="5400" dirty="0"/>
              <a:t>White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C1C7-32F8-DF5A-5468-BA1A5E97A506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3619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B24-62DC-B33D-41BB-FFE04859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62EE-AABA-EE90-FA37-88AA2861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12099" cy="405276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4200" dirty="0"/>
              <a:t>Something Different</a:t>
            </a:r>
          </a:p>
          <a:p>
            <a:pPr>
              <a:lnSpc>
                <a:spcPct val="200000"/>
              </a:lnSpc>
            </a:pPr>
            <a:r>
              <a:rPr lang="en-US" sz="4200" dirty="0"/>
              <a:t>Right Audience</a:t>
            </a:r>
          </a:p>
          <a:p>
            <a:pPr>
              <a:lnSpc>
                <a:spcPct val="200000"/>
              </a:lnSpc>
            </a:pPr>
            <a:r>
              <a:rPr lang="en-US" sz="4200" dirty="0"/>
              <a:t>New Trend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ABD58-8FB3-B126-D296-846A32B2D0AC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013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0B29-911B-9DBB-B28A-103FCC6C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FE36F-E3C3-CF10-C38A-F3E81F292C17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5</a:t>
            </a:r>
          </a:p>
        </p:txBody>
      </p:sp>
      <p:pic>
        <p:nvPicPr>
          <p:cNvPr id="7" name="Picture 6" descr="Flutter Logo PNG Vector (SVG) Free Download">
            <a:extLst>
              <a:ext uri="{FF2B5EF4-FFF2-40B4-BE49-F238E27FC236}">
                <a16:creationId xmlns:a16="http://schemas.microsoft.com/office/drawing/2014/main" id="{71586A54-EFDF-B745-BAB1-D016EF2A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63" y="2089897"/>
            <a:ext cx="1610286" cy="2005853"/>
          </a:xfrm>
          <a:prstGeom prst="rect">
            <a:avLst/>
          </a:prstGeom>
        </p:spPr>
      </p:pic>
      <p:pic>
        <p:nvPicPr>
          <p:cNvPr id="8" name="Picture 7" descr="File:Firebase Logo.png - Wikipedia">
            <a:extLst>
              <a:ext uri="{FF2B5EF4-FFF2-40B4-BE49-F238E27FC236}">
                <a16:creationId xmlns:a16="http://schemas.microsoft.com/office/drawing/2014/main" id="{2E47D1A1-B0AB-8217-20B9-46871CF0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636" y="1948983"/>
            <a:ext cx="6934200" cy="2388533"/>
          </a:xfrm>
          <a:prstGeom prst="rect">
            <a:avLst/>
          </a:prstGeom>
        </p:spPr>
      </p:pic>
      <p:pic>
        <p:nvPicPr>
          <p:cNvPr id="9" name="Picture 8" descr="Canvas | IT Services | Wabash College">
            <a:extLst>
              <a:ext uri="{FF2B5EF4-FFF2-40B4-BE49-F238E27FC236}">
                <a16:creationId xmlns:a16="http://schemas.microsoft.com/office/drawing/2014/main" id="{6A0B32C0-7DEE-0217-62A7-58562DFC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65" y="4399429"/>
            <a:ext cx="2429436" cy="24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7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466E-DB8C-677E-C261-B5BB2853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Current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011C-14C6-4EF3-749F-4B6CC2FF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LOC: 394</a:t>
            </a:r>
          </a:p>
          <a:p>
            <a:r>
              <a:rPr lang="en-US" sz="4000" dirty="0"/>
              <a:t>Requirements: In Con.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7215E-E736-AEDC-FC1A-B8040B5E93B6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0308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08EF8-0122-172A-40B5-20B543F7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Project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B5AE95-266E-A334-9A6E-9ADD7A88061B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diagram of a website&#10;&#10;Description automatically generated">
            <a:extLst>
              <a:ext uri="{FF2B5EF4-FFF2-40B4-BE49-F238E27FC236}">
                <a16:creationId xmlns:a16="http://schemas.microsoft.com/office/drawing/2014/main" id="{4878E8A5-DC16-EE93-79A6-B39FF266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166359"/>
            <a:ext cx="6408836" cy="4374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F9AF5-3D81-24E3-2285-8C9030785D3F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9998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22B5-C8CE-CC2E-C461-791957E1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B64F-3114-5FE4-C9C1-FA7726C5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3900" dirty="0"/>
              <a:t>Build upon the idea for innovation</a:t>
            </a:r>
          </a:p>
          <a:p>
            <a:pPr>
              <a:lnSpc>
                <a:spcPct val="200000"/>
              </a:lnSpc>
            </a:pPr>
            <a:r>
              <a:rPr lang="en-US" sz="3900" dirty="0"/>
              <a:t>Help the world</a:t>
            </a:r>
          </a:p>
          <a:p>
            <a:pPr>
              <a:lnSpc>
                <a:spcPct val="200000"/>
              </a:lnSpc>
            </a:pPr>
            <a:r>
              <a:rPr lang="en-US" sz="3900" dirty="0"/>
              <a:t>Beautify for Optimal User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AD04-68DF-F32F-AA71-19E3DA396BEA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2751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22B5-C8CE-CC2E-C461-791957E1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B64F-3114-5FE4-C9C1-FA7726C5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3900" dirty="0"/>
              <a:t>Milestone 1 – 3: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3500" dirty="0"/>
              <a:t>Begin &amp; Finish Creation of Prototype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3500" dirty="0"/>
              <a:t>Date: 3/27/24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AD04-68DF-F32F-AA71-19E3DA396BEA}"/>
              </a:ext>
            </a:extLst>
          </p:cNvPr>
          <p:cNvSpPr txBox="1"/>
          <p:nvPr/>
        </p:nvSpPr>
        <p:spPr>
          <a:xfrm>
            <a:off x="11141449" y="6059580"/>
            <a:ext cx="110658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488187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F31"/>
      </a:dk2>
      <a:lt2>
        <a:srgbClr val="F2F3F0"/>
      </a:lt2>
      <a:accent1>
        <a:srgbClr val="813FD0"/>
      </a:accent1>
      <a:accent2>
        <a:srgbClr val="4C47C6"/>
      </a:accent2>
      <a:accent3>
        <a:srgbClr val="3F76D0"/>
      </a:accent3>
      <a:accent4>
        <a:srgbClr val="2EA1BF"/>
      </a:accent4>
      <a:accent5>
        <a:srgbClr val="3BC1A5"/>
      </a:accent5>
      <a:accent6>
        <a:srgbClr val="2EBF63"/>
      </a:accent6>
      <a:hlink>
        <a:srgbClr val="339A9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AccentBoxVTI</vt:lpstr>
      <vt:lpstr>HAPEe</vt:lpstr>
      <vt:lpstr>Statistics</vt:lpstr>
      <vt:lpstr>The Problem</vt:lpstr>
      <vt:lpstr>Goals</vt:lpstr>
      <vt:lpstr>Tools</vt:lpstr>
      <vt:lpstr>Current Iteration</vt:lpstr>
      <vt:lpstr>Project Architecture</vt:lpstr>
      <vt:lpstr>Future Plans</vt:lpstr>
      <vt:lpstr>Milestones</vt:lpstr>
      <vt:lpstr>Prototype Presentation</vt:lpstr>
      <vt:lpstr>Bootup &amp; Login Demo</vt:lpstr>
      <vt:lpstr>Landing Page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141</cp:revision>
  <dcterms:created xsi:type="dcterms:W3CDTF">2024-03-11T19:02:06Z</dcterms:created>
  <dcterms:modified xsi:type="dcterms:W3CDTF">2024-04-26T02:24:57Z</dcterms:modified>
</cp:coreProperties>
</file>