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1" r:id="rId3"/>
    <p:sldId id="259" r:id="rId4"/>
    <p:sldId id="257" r:id="rId5"/>
    <p:sldId id="264" r:id="rId6"/>
    <p:sldId id="265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1E1236-6814-574B-F225-07B1C5E9B266}" v="59" dt="2024-04-26T02:21:46.800"/>
    <p1510:client id="{8EF3AC10-B2E7-732A-6717-40A4CADD3F8F}" v="33" dt="2024-04-26T02:24:25.8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41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26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86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86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45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45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77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23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81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51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04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1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73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3" r:id="rId2"/>
    <p:sldLayoutId id="2147483682" r:id="rId3"/>
    <p:sldLayoutId id="2147483681" r:id="rId4"/>
    <p:sldLayoutId id="2147483680" r:id="rId5"/>
    <p:sldLayoutId id="2147483679" r:id="rId6"/>
    <p:sldLayoutId id="2147483678" r:id="rId7"/>
    <p:sldLayoutId id="2147483677" r:id="rId8"/>
    <p:sldLayoutId id="2147483676" r:id="rId9"/>
    <p:sldLayoutId id="2147483675" r:id="rId10"/>
    <p:sldLayoutId id="2147483673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Bq4eaEVRvl4?feature=oembe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187B58-3857-4454-9C70-EFB475976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black and white pattern">
            <a:extLst>
              <a:ext uri="{FF2B5EF4-FFF2-40B4-BE49-F238E27FC236}">
                <a16:creationId xmlns:a16="http://schemas.microsoft.com/office/drawing/2014/main" id="{1AFA2D39-84B5-0F54-C68C-217E951AF0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8" r="-2" b="1903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C5418A4-3935-49EA-B51C-5DDCBFAA3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8056" y="2813365"/>
            <a:ext cx="7450687" cy="3406460"/>
          </a:xfrm>
          <a:custGeom>
            <a:avLst/>
            <a:gdLst>
              <a:gd name="connsiteX0" fmla="*/ 6457914 w 7450687"/>
              <a:gd name="connsiteY0" fmla="*/ 0 h 3406460"/>
              <a:gd name="connsiteX1" fmla="*/ 6844288 w 7450687"/>
              <a:gd name="connsiteY1" fmla="*/ 233492 h 3406460"/>
              <a:gd name="connsiteX2" fmla="*/ 7386323 w 7450687"/>
              <a:gd name="connsiteY2" fmla="*/ 717155 h 3406460"/>
              <a:gd name="connsiteX3" fmla="*/ 7430798 w 7450687"/>
              <a:gd name="connsiteY3" fmla="*/ 1809564 h 3406460"/>
              <a:gd name="connsiteX4" fmla="*/ 7013848 w 7450687"/>
              <a:gd name="connsiteY4" fmla="*/ 3104890 h 3406460"/>
              <a:gd name="connsiteX5" fmla="*/ 6569101 w 7450687"/>
              <a:gd name="connsiteY5" fmla="*/ 3402314 h 3406460"/>
              <a:gd name="connsiteX6" fmla="*/ 3683807 w 7450687"/>
              <a:gd name="connsiteY6" fmla="*/ 3341162 h 3406460"/>
              <a:gd name="connsiteX7" fmla="*/ 1704683 w 7450687"/>
              <a:gd name="connsiteY7" fmla="*/ 2860279 h 3406460"/>
              <a:gd name="connsiteX8" fmla="*/ 2010446 w 7450687"/>
              <a:gd name="connsiteY8" fmla="*/ 2801907 h 3406460"/>
              <a:gd name="connsiteX9" fmla="*/ 1273834 w 7450687"/>
              <a:gd name="connsiteY9" fmla="*/ 2674041 h 3406460"/>
              <a:gd name="connsiteX10" fmla="*/ 1315530 w 7450687"/>
              <a:gd name="connsiteY10" fmla="*/ 2657363 h 3406460"/>
              <a:gd name="connsiteX11" fmla="*/ 1234919 w 7450687"/>
              <a:gd name="connsiteY11" fmla="*/ 2590651 h 3406460"/>
              <a:gd name="connsiteX12" fmla="*/ 904138 w 7450687"/>
              <a:gd name="connsiteY12" fmla="*/ 2485024 h 3406460"/>
              <a:gd name="connsiteX13" fmla="*/ 1315530 w 7450687"/>
              <a:gd name="connsiteY13" fmla="*/ 2307126 h 3406460"/>
              <a:gd name="connsiteX14" fmla="*/ 851326 w 7450687"/>
              <a:gd name="connsiteY14" fmla="*/ 2065294 h 3406460"/>
              <a:gd name="connsiteX15" fmla="*/ 615053 w 7450687"/>
              <a:gd name="connsiteY15" fmla="*/ 2006921 h 3406460"/>
              <a:gd name="connsiteX16" fmla="*/ 1393361 w 7450687"/>
              <a:gd name="connsiteY16" fmla="*/ 1703937 h 3406460"/>
              <a:gd name="connsiteX17" fmla="*/ 131391 w 7450687"/>
              <a:gd name="connsiteY17" fmla="*/ 1553835 h 3406460"/>
              <a:gd name="connsiteX18" fmla="*/ 234239 w 7450687"/>
              <a:gd name="connsiteY18" fmla="*/ 1492682 h 3406460"/>
              <a:gd name="connsiteX19" fmla="*/ 1018105 w 7450687"/>
              <a:gd name="connsiteY19" fmla="*/ 1509360 h 3406460"/>
              <a:gd name="connsiteX20" fmla="*/ 1148750 w 7450687"/>
              <a:gd name="connsiteY20" fmla="*/ 1462106 h 3406460"/>
              <a:gd name="connsiteX21" fmla="*/ 1018105 w 7450687"/>
              <a:gd name="connsiteY21" fmla="*/ 1387055 h 3406460"/>
              <a:gd name="connsiteX22" fmla="*/ 509426 w 7450687"/>
              <a:gd name="connsiteY22" fmla="*/ 1331461 h 3406460"/>
              <a:gd name="connsiteX23" fmla="*/ 376002 w 7450687"/>
              <a:gd name="connsiteY23" fmla="*/ 1206376 h 3406460"/>
              <a:gd name="connsiteX24" fmla="*/ 150849 w 7450687"/>
              <a:gd name="connsiteY24" fmla="*/ 1061833 h 3406460"/>
              <a:gd name="connsiteX25" fmla="*/ 306510 w 7450687"/>
              <a:gd name="connsiteY25" fmla="*/ 942308 h 3406460"/>
              <a:gd name="connsiteX26" fmla="*/ 53560 w 7450687"/>
              <a:gd name="connsiteY26" fmla="*/ 764409 h 3406460"/>
              <a:gd name="connsiteX27" fmla="*/ 125832 w 7450687"/>
              <a:gd name="connsiteY27" fmla="*/ 530917 h 3406460"/>
              <a:gd name="connsiteX28" fmla="*/ 551121 w 7450687"/>
              <a:gd name="connsiteY28" fmla="*/ 475324 h 3406460"/>
              <a:gd name="connsiteX29" fmla="*/ 1120952 w 7450687"/>
              <a:gd name="connsiteY29" fmla="*/ 394713 h 3406460"/>
              <a:gd name="connsiteX30" fmla="*/ 1693564 w 7450687"/>
              <a:gd name="connsiteY30" fmla="*/ 325221 h 3406460"/>
              <a:gd name="connsiteX31" fmla="*/ 2266175 w 7450687"/>
              <a:gd name="connsiteY31" fmla="*/ 325221 h 3406460"/>
              <a:gd name="connsiteX32" fmla="*/ 2430177 w 7450687"/>
              <a:gd name="connsiteY32" fmla="*/ 330781 h 3406460"/>
              <a:gd name="connsiteX33" fmla="*/ 2432956 w 7450687"/>
              <a:gd name="connsiteY33" fmla="*/ 330781 h 3406460"/>
              <a:gd name="connsiteX34" fmla="*/ 3144551 w 7450687"/>
              <a:gd name="connsiteY34" fmla="*/ 355798 h 3406460"/>
              <a:gd name="connsiteX35" fmla="*/ 3408619 w 7450687"/>
              <a:gd name="connsiteY35" fmla="*/ 358577 h 3406460"/>
              <a:gd name="connsiteX36" fmla="*/ 3981231 w 7450687"/>
              <a:gd name="connsiteY36" fmla="*/ 361357 h 3406460"/>
              <a:gd name="connsiteX37" fmla="*/ 4551063 w 7450687"/>
              <a:gd name="connsiteY37" fmla="*/ 350238 h 3406460"/>
              <a:gd name="connsiteX38" fmla="*/ 5129233 w 7450687"/>
              <a:gd name="connsiteY38" fmla="*/ 316882 h 3406460"/>
              <a:gd name="connsiteX39" fmla="*/ 5699065 w 7450687"/>
              <a:gd name="connsiteY39" fmla="*/ 272407 h 3406460"/>
              <a:gd name="connsiteX40" fmla="*/ 6063202 w 7450687"/>
              <a:gd name="connsiteY40" fmla="*/ 172339 h 3406460"/>
              <a:gd name="connsiteX41" fmla="*/ 6457914 w 7450687"/>
              <a:gd name="connsiteY41" fmla="*/ 0 h 3406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450687" h="3406460">
                <a:moveTo>
                  <a:pt x="6457914" y="0"/>
                </a:moveTo>
                <a:cubicBezTo>
                  <a:pt x="6560763" y="125085"/>
                  <a:pt x="6713644" y="161221"/>
                  <a:pt x="6844288" y="233492"/>
                </a:cubicBezTo>
                <a:cubicBezTo>
                  <a:pt x="6972153" y="289086"/>
                  <a:pt x="7336289" y="611527"/>
                  <a:pt x="7386323" y="717155"/>
                </a:cubicBezTo>
                <a:cubicBezTo>
                  <a:pt x="7475273" y="900613"/>
                  <a:pt x="7453035" y="1573293"/>
                  <a:pt x="7430798" y="1809564"/>
                </a:cubicBezTo>
                <a:cubicBezTo>
                  <a:pt x="7347408" y="2398855"/>
                  <a:pt x="7041645" y="3077093"/>
                  <a:pt x="7013848" y="3104890"/>
                </a:cubicBezTo>
                <a:cubicBezTo>
                  <a:pt x="6924899" y="3085432"/>
                  <a:pt x="6721983" y="3391196"/>
                  <a:pt x="6569101" y="3402314"/>
                </a:cubicBezTo>
                <a:cubicBezTo>
                  <a:pt x="6407881" y="3413434"/>
                  <a:pt x="4039604" y="3405095"/>
                  <a:pt x="3683807" y="3341162"/>
                </a:cubicBezTo>
                <a:cubicBezTo>
                  <a:pt x="1749158" y="2988144"/>
                  <a:pt x="1704683" y="2860279"/>
                  <a:pt x="1704683" y="2860279"/>
                </a:cubicBezTo>
                <a:cubicBezTo>
                  <a:pt x="1704683" y="2860279"/>
                  <a:pt x="1910378" y="2835262"/>
                  <a:pt x="2010446" y="2801907"/>
                </a:cubicBezTo>
                <a:cubicBezTo>
                  <a:pt x="1865904" y="2799126"/>
                  <a:pt x="1296072" y="2693500"/>
                  <a:pt x="1273834" y="2674041"/>
                </a:cubicBezTo>
                <a:cubicBezTo>
                  <a:pt x="1284954" y="2668482"/>
                  <a:pt x="1301632" y="2662923"/>
                  <a:pt x="1315530" y="2657363"/>
                </a:cubicBezTo>
                <a:cubicBezTo>
                  <a:pt x="1284954" y="2640686"/>
                  <a:pt x="1259936" y="2621228"/>
                  <a:pt x="1234919" y="2590651"/>
                </a:cubicBezTo>
                <a:cubicBezTo>
                  <a:pt x="1154309" y="2487804"/>
                  <a:pt x="1018105" y="2523940"/>
                  <a:pt x="904138" y="2485024"/>
                </a:cubicBezTo>
                <a:cubicBezTo>
                  <a:pt x="976410" y="2268210"/>
                  <a:pt x="1168208" y="2348820"/>
                  <a:pt x="1315530" y="2307126"/>
                </a:cubicBezTo>
                <a:cubicBezTo>
                  <a:pt x="929156" y="2179260"/>
                  <a:pt x="1004207" y="2112548"/>
                  <a:pt x="851326" y="2065294"/>
                </a:cubicBezTo>
                <a:cubicBezTo>
                  <a:pt x="659528" y="2006921"/>
                  <a:pt x="615053" y="2006921"/>
                  <a:pt x="615053" y="2006921"/>
                </a:cubicBezTo>
                <a:cubicBezTo>
                  <a:pt x="840206" y="1829023"/>
                  <a:pt x="1109834" y="2020820"/>
                  <a:pt x="1393361" y="1703937"/>
                </a:cubicBezTo>
                <a:cubicBezTo>
                  <a:pt x="1120952" y="1659463"/>
                  <a:pt x="306510" y="1637225"/>
                  <a:pt x="131391" y="1553835"/>
                </a:cubicBezTo>
                <a:cubicBezTo>
                  <a:pt x="198103" y="1584411"/>
                  <a:pt x="203663" y="1492682"/>
                  <a:pt x="234239" y="1492682"/>
                </a:cubicBezTo>
                <a:cubicBezTo>
                  <a:pt x="492748" y="1489903"/>
                  <a:pt x="756816" y="1542717"/>
                  <a:pt x="1018105" y="1509360"/>
                </a:cubicBezTo>
                <a:cubicBezTo>
                  <a:pt x="1065359" y="1506581"/>
                  <a:pt x="1140411" y="1531597"/>
                  <a:pt x="1148750" y="1462106"/>
                </a:cubicBezTo>
                <a:cubicBezTo>
                  <a:pt x="1157088" y="1375936"/>
                  <a:pt x="1059800" y="1395394"/>
                  <a:pt x="1018105" y="1387055"/>
                </a:cubicBezTo>
                <a:cubicBezTo>
                  <a:pt x="848545" y="1359258"/>
                  <a:pt x="681766" y="1348140"/>
                  <a:pt x="509426" y="1331461"/>
                </a:cubicBezTo>
                <a:cubicBezTo>
                  <a:pt x="437155" y="1323122"/>
                  <a:pt x="348206" y="1339800"/>
                  <a:pt x="376002" y="1206376"/>
                </a:cubicBezTo>
                <a:cubicBezTo>
                  <a:pt x="353764" y="1078512"/>
                  <a:pt x="220341" y="1122986"/>
                  <a:pt x="150849" y="1061833"/>
                </a:cubicBezTo>
                <a:cubicBezTo>
                  <a:pt x="184205" y="989562"/>
                  <a:pt x="278714" y="1039597"/>
                  <a:pt x="306510" y="942308"/>
                </a:cubicBezTo>
                <a:cubicBezTo>
                  <a:pt x="173086" y="972884"/>
                  <a:pt x="186985" y="761630"/>
                  <a:pt x="53560" y="764409"/>
                </a:cubicBezTo>
                <a:cubicBezTo>
                  <a:pt x="-57626" y="639324"/>
                  <a:pt x="22984" y="578171"/>
                  <a:pt x="125832" y="530917"/>
                </a:cubicBezTo>
                <a:cubicBezTo>
                  <a:pt x="259256" y="472544"/>
                  <a:pt x="406578" y="486442"/>
                  <a:pt x="551121" y="475324"/>
                </a:cubicBezTo>
                <a:cubicBezTo>
                  <a:pt x="742919" y="450306"/>
                  <a:pt x="926376" y="391934"/>
                  <a:pt x="1120952" y="394713"/>
                </a:cubicBezTo>
                <a:cubicBezTo>
                  <a:pt x="1304411" y="336340"/>
                  <a:pt x="1507326" y="400272"/>
                  <a:pt x="1693564" y="325221"/>
                </a:cubicBezTo>
                <a:cubicBezTo>
                  <a:pt x="1882582" y="325221"/>
                  <a:pt x="2074379" y="325221"/>
                  <a:pt x="2266175" y="325221"/>
                </a:cubicBezTo>
                <a:cubicBezTo>
                  <a:pt x="2321770" y="328001"/>
                  <a:pt x="2374582" y="328001"/>
                  <a:pt x="2430177" y="330781"/>
                </a:cubicBezTo>
                <a:cubicBezTo>
                  <a:pt x="2430177" y="330781"/>
                  <a:pt x="2432956" y="330781"/>
                  <a:pt x="2432956" y="330781"/>
                </a:cubicBezTo>
                <a:cubicBezTo>
                  <a:pt x="2672008" y="339120"/>
                  <a:pt x="2908279" y="344679"/>
                  <a:pt x="3144551" y="355798"/>
                </a:cubicBezTo>
                <a:cubicBezTo>
                  <a:pt x="3233500" y="355798"/>
                  <a:pt x="3319670" y="358577"/>
                  <a:pt x="3408619" y="358577"/>
                </a:cubicBezTo>
                <a:cubicBezTo>
                  <a:pt x="3597637" y="372475"/>
                  <a:pt x="3789434" y="380814"/>
                  <a:pt x="3981231" y="361357"/>
                </a:cubicBezTo>
                <a:cubicBezTo>
                  <a:pt x="4173028" y="378035"/>
                  <a:pt x="4359266" y="366917"/>
                  <a:pt x="4551063" y="350238"/>
                </a:cubicBezTo>
                <a:cubicBezTo>
                  <a:pt x="4745639" y="369696"/>
                  <a:pt x="4937437" y="341899"/>
                  <a:pt x="5129233" y="316882"/>
                </a:cubicBezTo>
                <a:cubicBezTo>
                  <a:pt x="5321031" y="328001"/>
                  <a:pt x="5512828" y="328001"/>
                  <a:pt x="5699065" y="272407"/>
                </a:cubicBezTo>
                <a:cubicBezTo>
                  <a:pt x="5840829" y="333560"/>
                  <a:pt x="5910321" y="133424"/>
                  <a:pt x="6063202" y="172339"/>
                </a:cubicBezTo>
                <a:cubicBezTo>
                  <a:pt x="6216084" y="214035"/>
                  <a:pt x="6324491" y="55593"/>
                  <a:pt x="6457914" y="0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8986" y="3547277"/>
            <a:ext cx="4452181" cy="1341624"/>
          </a:xfrm>
        </p:spPr>
        <p:txBody>
          <a:bodyPr anchor="b">
            <a:normAutofit/>
          </a:bodyPr>
          <a:lstStyle/>
          <a:p>
            <a:r>
              <a:rPr lang="en-US" sz="4000" dirty="0"/>
              <a:t>HAPPE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65110" y="4945656"/>
            <a:ext cx="3957144" cy="6467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By prosper </a:t>
            </a:r>
            <a:r>
              <a:rPr lang="en-US" sz="2000" dirty="0" err="1"/>
              <a:t>jibunor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8FF28A-4828-03ED-A042-6DB494AFBE68}"/>
              </a:ext>
            </a:extLst>
          </p:cNvPr>
          <p:cNvSpPr txBox="1"/>
          <p:nvPr/>
        </p:nvSpPr>
        <p:spPr>
          <a:xfrm>
            <a:off x="11141449" y="6059580"/>
            <a:ext cx="1106580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ACF25-4A95-4C8E-959A-9E95A30A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Statistics</a:t>
            </a:r>
          </a:p>
        </p:txBody>
      </p:sp>
      <p:pic>
        <p:nvPicPr>
          <p:cNvPr id="4" name="Picture 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5474FAF8-DDDE-D5B1-5038-F7899FFBF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356" y="685696"/>
            <a:ext cx="6408836" cy="53353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577770-5E4E-5592-2C9A-B702788FAB0C}"/>
              </a:ext>
            </a:extLst>
          </p:cNvPr>
          <p:cNvSpPr txBox="1"/>
          <p:nvPr/>
        </p:nvSpPr>
        <p:spPr>
          <a:xfrm>
            <a:off x="11141449" y="6059580"/>
            <a:ext cx="1106580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00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814D7B-1AE2-2F4E-3DD7-27BACCAB3293}"/>
              </a:ext>
            </a:extLst>
          </p:cNvPr>
          <p:cNvSpPr txBox="1"/>
          <p:nvPr/>
        </p:nvSpPr>
        <p:spPr>
          <a:xfrm>
            <a:off x="5972735" y="6115610"/>
            <a:ext cx="49810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2019 Findings from Stanford University</a:t>
            </a:r>
          </a:p>
        </p:txBody>
      </p:sp>
    </p:spTree>
    <p:extLst>
      <p:ext uri="{BB962C8B-B14F-4D97-AF65-F5344CB8AC3E}">
        <p14:creationId xmlns:p14="http://schemas.microsoft.com/office/powerpoint/2010/main" val="87875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CEDF7-8461-97E5-A025-42E70D966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BF65B-DF31-66C6-3F03-A51F665A7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Current Market</a:t>
            </a:r>
          </a:p>
          <a:p>
            <a:r>
              <a:rPr lang="en-US" sz="5400" dirty="0"/>
              <a:t>World Trends</a:t>
            </a:r>
          </a:p>
          <a:p>
            <a:r>
              <a:rPr lang="en-US" sz="5400" dirty="0"/>
              <a:t>White Space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13C1C7-32F8-DF5A-5468-BA1A5E97A506}"/>
              </a:ext>
            </a:extLst>
          </p:cNvPr>
          <p:cNvSpPr txBox="1"/>
          <p:nvPr/>
        </p:nvSpPr>
        <p:spPr>
          <a:xfrm>
            <a:off x="11141449" y="6059580"/>
            <a:ext cx="1106580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36199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75520-932E-983F-8345-5AF40E338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&amp; Refresher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8920C-07FB-A6A4-0C3F-CAA017CEC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Dating Application Created to help users find husbands &amp; wives, NOT boyfriends and girlfriend</a:t>
            </a:r>
          </a:p>
          <a:p>
            <a:r>
              <a:rPr lang="en-US" dirty="0"/>
              <a:t>Emphasized on the importance of personality over looks</a:t>
            </a:r>
          </a:p>
          <a:p>
            <a:r>
              <a:rPr lang="en-US" dirty="0"/>
              <a:t>Kept costs low while keeping efficiency high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1ABE78-01DC-7753-AF4B-97BF549A7D4B}"/>
              </a:ext>
            </a:extLst>
          </p:cNvPr>
          <p:cNvSpPr txBox="1"/>
          <p:nvPr/>
        </p:nvSpPr>
        <p:spPr>
          <a:xfrm>
            <a:off x="11141449" y="6059580"/>
            <a:ext cx="1106580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75841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22BAC-8885-B721-A959-1A44E8B4A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770D4-1EB7-F14A-6870-CF7FADA69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Requirements: 7 of 7</a:t>
            </a:r>
          </a:p>
          <a:p>
            <a:r>
              <a:rPr lang="en-US" dirty="0" err="1"/>
              <a:t>TLoC</a:t>
            </a:r>
            <a:r>
              <a:rPr lang="en-US" dirty="0"/>
              <a:t> Nearing 1000</a:t>
            </a:r>
          </a:p>
          <a:p>
            <a:r>
              <a:rPr lang="en-US" dirty="0"/>
              <a:t>Tests: 3 of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ACA616-9458-0E21-3D94-CD9C5F19DF3A}"/>
              </a:ext>
            </a:extLst>
          </p:cNvPr>
          <p:cNvSpPr txBox="1"/>
          <p:nvPr/>
        </p:nvSpPr>
        <p:spPr>
          <a:xfrm>
            <a:off x="11141449" y="6059580"/>
            <a:ext cx="1106580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0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75576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43B1A-5569-76C8-ACDA-BF8971F25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4" name="Online Media 3" title="Happe Presentation Video">
            <a:hlinkClick r:id="" action="ppaction://media"/>
            <a:extLst>
              <a:ext uri="{FF2B5EF4-FFF2-40B4-BE49-F238E27FC236}">
                <a16:creationId xmlns:a16="http://schemas.microsoft.com/office/drawing/2014/main" id="{BBB51DD9-1D4D-A377-4B17-23912791C460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414588" y="2011363"/>
            <a:ext cx="7362825" cy="416083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411748-D79A-10F1-DCFA-A8B64B5BFDF6}"/>
              </a:ext>
            </a:extLst>
          </p:cNvPr>
          <p:cNvSpPr txBox="1"/>
          <p:nvPr/>
        </p:nvSpPr>
        <p:spPr>
          <a:xfrm>
            <a:off x="11141449" y="6059580"/>
            <a:ext cx="1106580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0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71231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DA9A0-1CA0-E822-BADC-A6009FDDB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I've Learned &amp; What I wish I Knew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44091-95A4-FCB3-24E3-DF42BECBA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Always remember to store your progress</a:t>
            </a:r>
          </a:p>
          <a:p>
            <a:r>
              <a:rPr lang="en-US" dirty="0"/>
              <a:t>Have a backup plan</a:t>
            </a:r>
          </a:p>
          <a:p>
            <a:r>
              <a:rPr lang="en-US" dirty="0"/>
              <a:t>Keep calm, do not show emotion</a:t>
            </a:r>
          </a:p>
          <a:p>
            <a:r>
              <a:rPr lang="en-US" dirty="0"/>
              <a:t>Start Early, Finish Early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E0951C-E77D-6659-A2E8-827B2D5DE64D}"/>
              </a:ext>
            </a:extLst>
          </p:cNvPr>
          <p:cNvSpPr txBox="1"/>
          <p:nvPr/>
        </p:nvSpPr>
        <p:spPr>
          <a:xfrm>
            <a:off x="11141449" y="6059580"/>
            <a:ext cx="1106580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0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259802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25BD3-D2B1-FB82-A30E-00D920D35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A0D2E-E808-FE68-3437-23BAB735F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Beautify the application</a:t>
            </a:r>
          </a:p>
          <a:p>
            <a:r>
              <a:rPr lang="en-US" dirty="0"/>
              <a:t>Make more accessible</a:t>
            </a:r>
          </a:p>
          <a:p>
            <a:r>
              <a:rPr lang="en-US" dirty="0"/>
              <a:t>Add niche features like explore page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F94178-4A9C-BC26-D7C1-EA8B39F36092}"/>
              </a:ext>
            </a:extLst>
          </p:cNvPr>
          <p:cNvSpPr txBox="1"/>
          <p:nvPr/>
        </p:nvSpPr>
        <p:spPr>
          <a:xfrm>
            <a:off x="11141449" y="6059580"/>
            <a:ext cx="1106580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0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955484369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BrushVTI</vt:lpstr>
      <vt:lpstr>HAPPE</vt:lpstr>
      <vt:lpstr>Statistics</vt:lpstr>
      <vt:lpstr>The Problem</vt:lpstr>
      <vt:lpstr>Background &amp; Refresher</vt:lpstr>
      <vt:lpstr>Numbers</vt:lpstr>
      <vt:lpstr>Demo</vt:lpstr>
      <vt:lpstr>What I've Learned &amp; What I wish I Knew</vt:lpstr>
      <vt:lpstr>Future Plans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136</cp:revision>
  <dcterms:created xsi:type="dcterms:W3CDTF">2024-04-22T18:12:37Z</dcterms:created>
  <dcterms:modified xsi:type="dcterms:W3CDTF">2024-04-26T02:24:30Z</dcterms:modified>
</cp:coreProperties>
</file>