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71E419-259B-4F6D-9B2B-0C1BBE0E90E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1F3CEE-944B-40B0-B487-6B5F9F0A2F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Construction of Features 1-3 (1 per team member)</a:t>
          </a:r>
        </a:p>
      </dgm:t>
    </dgm:pt>
    <dgm:pt modelId="{302C1E06-F2C7-4064-B6E3-945B4B6F26E4}" type="parTrans" cxnId="{8E3D6B93-5C5E-4033-BC7D-71FC6D94E1B6}">
      <dgm:prSet/>
      <dgm:spPr/>
      <dgm:t>
        <a:bodyPr/>
        <a:lstStyle/>
        <a:p>
          <a:endParaRPr lang="en-US"/>
        </a:p>
      </dgm:t>
    </dgm:pt>
    <dgm:pt modelId="{98F74122-A874-459C-B98D-6AAB3BF3E952}" type="sibTrans" cxnId="{8E3D6B93-5C5E-4033-BC7D-71FC6D94E1B6}">
      <dgm:prSet/>
      <dgm:spPr/>
      <dgm:t>
        <a:bodyPr/>
        <a:lstStyle/>
        <a:p>
          <a:endParaRPr lang="en-US"/>
        </a:p>
      </dgm:t>
    </dgm:pt>
    <dgm:pt modelId="{37A5AD63-3C63-4243-B10E-6110E46098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Amaya: Scientific Functions</a:t>
          </a:r>
        </a:p>
      </dgm:t>
    </dgm:pt>
    <dgm:pt modelId="{F761D968-B799-4B66-B9F7-18BB3EE0EF2E}" type="parTrans" cxnId="{B1F2DDC4-E340-455A-A484-2E5B840C0A8C}">
      <dgm:prSet/>
      <dgm:spPr/>
      <dgm:t>
        <a:bodyPr/>
        <a:lstStyle/>
        <a:p>
          <a:endParaRPr lang="en-US"/>
        </a:p>
      </dgm:t>
    </dgm:pt>
    <dgm:pt modelId="{00532C78-FEAF-45E9-8B61-A8DD2166EBD1}" type="sibTrans" cxnId="{B1F2DDC4-E340-455A-A484-2E5B840C0A8C}">
      <dgm:prSet/>
      <dgm:spPr/>
      <dgm:t>
        <a:bodyPr/>
        <a:lstStyle/>
        <a:p>
          <a:endParaRPr lang="en-US"/>
        </a:p>
      </dgm:t>
    </dgm:pt>
    <dgm:pt modelId="{DF5A26B7-74F1-4BAB-8EA7-B2E30F3337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Spencer: Money Conversion Calculator</a:t>
          </a:r>
        </a:p>
      </dgm:t>
    </dgm:pt>
    <dgm:pt modelId="{1E5C2B90-0A89-4941-9CBC-4EA52BDF757F}" type="parTrans" cxnId="{CB1EAD07-9B0E-4B04-9E05-44470A0E6500}">
      <dgm:prSet/>
      <dgm:spPr/>
      <dgm:t>
        <a:bodyPr/>
        <a:lstStyle/>
        <a:p>
          <a:endParaRPr lang="en-US"/>
        </a:p>
      </dgm:t>
    </dgm:pt>
    <dgm:pt modelId="{EC5B2F58-D55E-4612-BFE5-4490EEB19BFB}" type="sibTrans" cxnId="{CB1EAD07-9B0E-4B04-9E05-44470A0E6500}">
      <dgm:prSet/>
      <dgm:spPr/>
      <dgm:t>
        <a:bodyPr/>
        <a:lstStyle/>
        <a:p>
          <a:endParaRPr lang="en-US"/>
        </a:p>
      </dgm:t>
    </dgm:pt>
    <dgm:pt modelId="{4CD708EE-BD5D-41C8-B128-FFA8729B83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Prosper: Color Picker</a:t>
          </a:r>
        </a:p>
      </dgm:t>
    </dgm:pt>
    <dgm:pt modelId="{0A492186-C329-4FDE-A439-6D440451ECC5}" type="parTrans" cxnId="{F2C0709E-38E8-4BC8-9C3B-A1E109A9A683}">
      <dgm:prSet/>
      <dgm:spPr/>
      <dgm:t>
        <a:bodyPr/>
        <a:lstStyle/>
        <a:p>
          <a:endParaRPr lang="en-US"/>
        </a:p>
      </dgm:t>
    </dgm:pt>
    <dgm:pt modelId="{38DA9221-21F4-49E0-B09E-34C1FF4D74CC}" type="sibTrans" cxnId="{F2C0709E-38E8-4BC8-9C3B-A1E109A9A683}">
      <dgm:prSet/>
      <dgm:spPr/>
      <dgm:t>
        <a:bodyPr/>
        <a:lstStyle/>
        <a:p>
          <a:endParaRPr lang="en-US"/>
        </a:p>
      </dgm:t>
    </dgm:pt>
    <dgm:pt modelId="{415CEDB7-EF8A-4841-AF18-953B2EE44E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Creation of Unit Tests for each member</a:t>
          </a:r>
        </a:p>
      </dgm:t>
    </dgm:pt>
    <dgm:pt modelId="{31E11A3E-BA56-4600-BC31-D87E1756BC98}" type="parTrans" cxnId="{AA69C270-C8EE-4AD1-8BB3-16C2F1930AAA}">
      <dgm:prSet/>
      <dgm:spPr/>
      <dgm:t>
        <a:bodyPr/>
        <a:lstStyle/>
        <a:p>
          <a:endParaRPr lang="en-US"/>
        </a:p>
      </dgm:t>
    </dgm:pt>
    <dgm:pt modelId="{8396C726-CBB9-45A5-8926-A1FAE2FC8343}" type="sibTrans" cxnId="{AA69C270-C8EE-4AD1-8BB3-16C2F1930AAA}">
      <dgm:prSet/>
      <dgm:spPr/>
      <dgm:t>
        <a:bodyPr/>
        <a:lstStyle/>
        <a:p>
          <a:endParaRPr lang="en-US"/>
        </a:p>
      </dgm:t>
    </dgm:pt>
    <dgm:pt modelId="{CB4542E0-FA59-4261-B2D2-CAF6740A11C6}" type="pres">
      <dgm:prSet presAssocID="{1A71E419-259B-4F6D-9B2B-0C1BBE0E90E8}" presName="root" presStyleCnt="0">
        <dgm:presLayoutVars>
          <dgm:dir/>
          <dgm:resizeHandles val="exact"/>
        </dgm:presLayoutVars>
      </dgm:prSet>
      <dgm:spPr/>
    </dgm:pt>
    <dgm:pt modelId="{46D4EAEA-1569-4D18-BE99-1911E51B2977}" type="pres">
      <dgm:prSet presAssocID="{E31F3CEE-944B-40B0-B487-6B5F9F0A2F55}" presName="compNode" presStyleCnt="0"/>
      <dgm:spPr/>
    </dgm:pt>
    <dgm:pt modelId="{59C449CB-EB52-4BAA-B525-B333CC06BC97}" type="pres">
      <dgm:prSet presAssocID="{E31F3CEE-944B-40B0-B487-6B5F9F0A2F55}" presName="bgRect" presStyleLbl="bgShp" presStyleIdx="0" presStyleCnt="2"/>
      <dgm:spPr/>
    </dgm:pt>
    <dgm:pt modelId="{655D250C-2921-4C0A-8271-A87A75554752}" type="pres">
      <dgm:prSet presAssocID="{E31F3CEE-944B-40B0-B487-6B5F9F0A2F5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413770EF-4BEB-4A63-975B-BBCA612909E9}" type="pres">
      <dgm:prSet presAssocID="{E31F3CEE-944B-40B0-B487-6B5F9F0A2F55}" presName="spaceRect" presStyleCnt="0"/>
      <dgm:spPr/>
    </dgm:pt>
    <dgm:pt modelId="{FDAD9486-FA67-4F2A-B14C-55158A3A92A1}" type="pres">
      <dgm:prSet presAssocID="{E31F3CEE-944B-40B0-B487-6B5F9F0A2F55}" presName="parTx" presStyleLbl="revTx" presStyleIdx="0" presStyleCnt="3">
        <dgm:presLayoutVars>
          <dgm:chMax val="0"/>
          <dgm:chPref val="0"/>
        </dgm:presLayoutVars>
      </dgm:prSet>
      <dgm:spPr/>
    </dgm:pt>
    <dgm:pt modelId="{EE537A57-292C-4366-9055-59199E9A577A}" type="pres">
      <dgm:prSet presAssocID="{E31F3CEE-944B-40B0-B487-6B5F9F0A2F55}" presName="desTx" presStyleLbl="revTx" presStyleIdx="1" presStyleCnt="3">
        <dgm:presLayoutVars/>
      </dgm:prSet>
      <dgm:spPr/>
    </dgm:pt>
    <dgm:pt modelId="{D7094C59-CE34-41E6-9536-62A7DB5C3B0F}" type="pres">
      <dgm:prSet presAssocID="{98F74122-A874-459C-B98D-6AAB3BF3E952}" presName="sibTrans" presStyleCnt="0"/>
      <dgm:spPr/>
    </dgm:pt>
    <dgm:pt modelId="{DA306B36-7A6B-4EF4-A357-AD4FE0D27DC7}" type="pres">
      <dgm:prSet presAssocID="{415CEDB7-EF8A-4841-AF18-953B2EE44EAB}" presName="compNode" presStyleCnt="0"/>
      <dgm:spPr/>
    </dgm:pt>
    <dgm:pt modelId="{D0E3BE7E-267A-459C-A543-FF2013F5F160}" type="pres">
      <dgm:prSet presAssocID="{415CEDB7-EF8A-4841-AF18-953B2EE44EAB}" presName="bgRect" presStyleLbl="bgShp" presStyleIdx="1" presStyleCnt="2"/>
      <dgm:spPr/>
    </dgm:pt>
    <dgm:pt modelId="{21D68D90-A70C-4731-97EC-F824D53EBB3B}" type="pres">
      <dgm:prSet presAssocID="{415CEDB7-EF8A-4841-AF18-953B2EE44EA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A5EF307-05EF-4F49-8186-B7C2F725CA5F}" type="pres">
      <dgm:prSet presAssocID="{415CEDB7-EF8A-4841-AF18-953B2EE44EAB}" presName="spaceRect" presStyleCnt="0"/>
      <dgm:spPr/>
    </dgm:pt>
    <dgm:pt modelId="{1B0015A9-83DD-4339-92F1-04D77E23F7D8}" type="pres">
      <dgm:prSet presAssocID="{415CEDB7-EF8A-4841-AF18-953B2EE44EA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B1EAD07-9B0E-4B04-9E05-44470A0E6500}" srcId="{E31F3CEE-944B-40B0-B487-6B5F9F0A2F55}" destId="{DF5A26B7-74F1-4BAB-8EA7-B2E30F3337FE}" srcOrd="1" destOrd="0" parTransId="{1E5C2B90-0A89-4941-9CBC-4EA52BDF757F}" sibTransId="{EC5B2F58-D55E-4612-BFE5-4490EEB19BFB}"/>
    <dgm:cxn modelId="{E5093F43-8023-4689-B710-51E30D123579}" type="presOf" srcId="{E31F3CEE-944B-40B0-B487-6B5F9F0A2F55}" destId="{FDAD9486-FA67-4F2A-B14C-55158A3A92A1}" srcOrd="0" destOrd="0" presId="urn:microsoft.com/office/officeart/2018/2/layout/IconVerticalSolidList"/>
    <dgm:cxn modelId="{4EF22F6F-1B9A-46E0-BD31-DCC563430110}" type="presOf" srcId="{37A5AD63-3C63-4243-B10E-6110E46098A4}" destId="{EE537A57-292C-4366-9055-59199E9A577A}" srcOrd="0" destOrd="0" presId="urn:microsoft.com/office/officeart/2018/2/layout/IconVerticalSolidList"/>
    <dgm:cxn modelId="{AA69C270-C8EE-4AD1-8BB3-16C2F1930AAA}" srcId="{1A71E419-259B-4F6D-9B2B-0C1BBE0E90E8}" destId="{415CEDB7-EF8A-4841-AF18-953B2EE44EAB}" srcOrd="1" destOrd="0" parTransId="{31E11A3E-BA56-4600-BC31-D87E1756BC98}" sibTransId="{8396C726-CBB9-45A5-8926-A1FAE2FC8343}"/>
    <dgm:cxn modelId="{8E3D6B93-5C5E-4033-BC7D-71FC6D94E1B6}" srcId="{1A71E419-259B-4F6D-9B2B-0C1BBE0E90E8}" destId="{E31F3CEE-944B-40B0-B487-6B5F9F0A2F55}" srcOrd="0" destOrd="0" parTransId="{302C1E06-F2C7-4064-B6E3-945B4B6F26E4}" sibTransId="{98F74122-A874-459C-B98D-6AAB3BF3E952}"/>
    <dgm:cxn modelId="{6F5A6D9D-3DB2-4AE3-9737-F30BFA644B65}" type="presOf" srcId="{DF5A26B7-74F1-4BAB-8EA7-B2E30F3337FE}" destId="{EE537A57-292C-4366-9055-59199E9A577A}" srcOrd="0" destOrd="1" presId="urn:microsoft.com/office/officeart/2018/2/layout/IconVerticalSolidList"/>
    <dgm:cxn modelId="{F2C0709E-38E8-4BC8-9C3B-A1E109A9A683}" srcId="{E31F3CEE-944B-40B0-B487-6B5F9F0A2F55}" destId="{4CD708EE-BD5D-41C8-B128-FFA8729B832F}" srcOrd="2" destOrd="0" parTransId="{0A492186-C329-4FDE-A439-6D440451ECC5}" sibTransId="{38DA9221-21F4-49E0-B09E-34C1FF4D74CC}"/>
    <dgm:cxn modelId="{B1F2DDC4-E340-455A-A484-2E5B840C0A8C}" srcId="{E31F3CEE-944B-40B0-B487-6B5F9F0A2F55}" destId="{37A5AD63-3C63-4243-B10E-6110E46098A4}" srcOrd="0" destOrd="0" parTransId="{F761D968-B799-4B66-B9F7-18BB3EE0EF2E}" sibTransId="{00532C78-FEAF-45E9-8B61-A8DD2166EBD1}"/>
    <dgm:cxn modelId="{12BE9DD1-D0FD-47F8-A8E8-8D957C8BBBF4}" type="presOf" srcId="{1A71E419-259B-4F6D-9B2B-0C1BBE0E90E8}" destId="{CB4542E0-FA59-4261-B2D2-CAF6740A11C6}" srcOrd="0" destOrd="0" presId="urn:microsoft.com/office/officeart/2018/2/layout/IconVerticalSolidList"/>
    <dgm:cxn modelId="{096A37E6-70F1-4D3A-977E-550F09B97EEC}" type="presOf" srcId="{415CEDB7-EF8A-4841-AF18-953B2EE44EAB}" destId="{1B0015A9-83DD-4339-92F1-04D77E23F7D8}" srcOrd="0" destOrd="0" presId="urn:microsoft.com/office/officeart/2018/2/layout/IconVerticalSolidList"/>
    <dgm:cxn modelId="{B182B8FD-3215-4488-9921-B2CB5C11D5F9}" type="presOf" srcId="{4CD708EE-BD5D-41C8-B128-FFA8729B832F}" destId="{EE537A57-292C-4366-9055-59199E9A577A}" srcOrd="0" destOrd="2" presId="urn:microsoft.com/office/officeart/2018/2/layout/IconVerticalSolidList"/>
    <dgm:cxn modelId="{D6A311D8-69D2-47FB-819C-DFEFDD3AEFE9}" type="presParOf" srcId="{CB4542E0-FA59-4261-B2D2-CAF6740A11C6}" destId="{46D4EAEA-1569-4D18-BE99-1911E51B2977}" srcOrd="0" destOrd="0" presId="urn:microsoft.com/office/officeart/2018/2/layout/IconVerticalSolidList"/>
    <dgm:cxn modelId="{02420DC8-409D-4D2E-8300-9F236A417E83}" type="presParOf" srcId="{46D4EAEA-1569-4D18-BE99-1911E51B2977}" destId="{59C449CB-EB52-4BAA-B525-B333CC06BC97}" srcOrd="0" destOrd="0" presId="urn:microsoft.com/office/officeart/2018/2/layout/IconVerticalSolidList"/>
    <dgm:cxn modelId="{A1C463E7-DED6-42A5-A481-14251AE78DCE}" type="presParOf" srcId="{46D4EAEA-1569-4D18-BE99-1911E51B2977}" destId="{655D250C-2921-4C0A-8271-A87A75554752}" srcOrd="1" destOrd="0" presId="urn:microsoft.com/office/officeart/2018/2/layout/IconVerticalSolidList"/>
    <dgm:cxn modelId="{5A3FB96C-41DD-4284-94AD-A2CE3D327D85}" type="presParOf" srcId="{46D4EAEA-1569-4D18-BE99-1911E51B2977}" destId="{413770EF-4BEB-4A63-975B-BBCA612909E9}" srcOrd="2" destOrd="0" presId="urn:microsoft.com/office/officeart/2018/2/layout/IconVerticalSolidList"/>
    <dgm:cxn modelId="{D63189B1-A968-437B-920A-6C1305759F02}" type="presParOf" srcId="{46D4EAEA-1569-4D18-BE99-1911E51B2977}" destId="{FDAD9486-FA67-4F2A-B14C-55158A3A92A1}" srcOrd="3" destOrd="0" presId="urn:microsoft.com/office/officeart/2018/2/layout/IconVerticalSolidList"/>
    <dgm:cxn modelId="{2EA72D11-9FF7-426C-A12E-3D242E769DA7}" type="presParOf" srcId="{46D4EAEA-1569-4D18-BE99-1911E51B2977}" destId="{EE537A57-292C-4366-9055-59199E9A577A}" srcOrd="4" destOrd="0" presId="urn:microsoft.com/office/officeart/2018/2/layout/IconVerticalSolidList"/>
    <dgm:cxn modelId="{500286B0-2B72-4741-B397-23E4A6C2FDAD}" type="presParOf" srcId="{CB4542E0-FA59-4261-B2D2-CAF6740A11C6}" destId="{D7094C59-CE34-41E6-9536-62A7DB5C3B0F}" srcOrd="1" destOrd="0" presId="urn:microsoft.com/office/officeart/2018/2/layout/IconVerticalSolidList"/>
    <dgm:cxn modelId="{5BCF8B75-9917-4875-8F1E-2108819C1330}" type="presParOf" srcId="{CB4542E0-FA59-4261-B2D2-CAF6740A11C6}" destId="{DA306B36-7A6B-4EF4-A357-AD4FE0D27DC7}" srcOrd="2" destOrd="0" presId="urn:microsoft.com/office/officeart/2018/2/layout/IconVerticalSolidList"/>
    <dgm:cxn modelId="{1672FBBD-FA6F-4D4D-B341-78973C959408}" type="presParOf" srcId="{DA306B36-7A6B-4EF4-A357-AD4FE0D27DC7}" destId="{D0E3BE7E-267A-459C-A543-FF2013F5F160}" srcOrd="0" destOrd="0" presId="urn:microsoft.com/office/officeart/2018/2/layout/IconVerticalSolidList"/>
    <dgm:cxn modelId="{AF66651C-1698-41F9-A6D1-75373790F68A}" type="presParOf" srcId="{DA306B36-7A6B-4EF4-A357-AD4FE0D27DC7}" destId="{21D68D90-A70C-4731-97EC-F824D53EBB3B}" srcOrd="1" destOrd="0" presId="urn:microsoft.com/office/officeart/2018/2/layout/IconVerticalSolidList"/>
    <dgm:cxn modelId="{CEBC3E40-3539-4685-9051-1D14AD4903B1}" type="presParOf" srcId="{DA306B36-7A6B-4EF4-A357-AD4FE0D27DC7}" destId="{FA5EF307-05EF-4F49-8186-B7C2F725CA5F}" srcOrd="2" destOrd="0" presId="urn:microsoft.com/office/officeart/2018/2/layout/IconVerticalSolidList"/>
    <dgm:cxn modelId="{CE684B9E-BD20-4716-B6BA-5779310B89A6}" type="presParOf" srcId="{DA306B36-7A6B-4EF4-A357-AD4FE0D27DC7}" destId="{1B0015A9-83DD-4339-92F1-04D77E23F7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449CB-EB52-4BAA-B525-B333CC06BC97}">
      <dsp:nvSpPr>
        <dsp:cNvPr id="0" name=""/>
        <dsp:cNvSpPr/>
      </dsp:nvSpPr>
      <dsp:spPr>
        <a:xfrm>
          <a:off x="0" y="696106"/>
          <a:ext cx="10058399" cy="12774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D250C-2921-4C0A-8271-A87A75554752}">
      <dsp:nvSpPr>
        <dsp:cNvPr id="0" name=""/>
        <dsp:cNvSpPr/>
      </dsp:nvSpPr>
      <dsp:spPr>
        <a:xfrm>
          <a:off x="386423" y="983529"/>
          <a:ext cx="702587" cy="702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D9486-FA67-4F2A-B14C-55158A3A92A1}">
      <dsp:nvSpPr>
        <dsp:cNvPr id="0" name=""/>
        <dsp:cNvSpPr/>
      </dsp:nvSpPr>
      <dsp:spPr>
        <a:xfrm>
          <a:off x="1475434" y="696106"/>
          <a:ext cx="4526280" cy="1277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95" tIns="135195" rIns="135195" bIns="1351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Construction of Features 1-3 (1 per team member)</a:t>
          </a:r>
        </a:p>
      </dsp:txBody>
      <dsp:txXfrm>
        <a:off x="1475434" y="696106"/>
        <a:ext cx="4526280" cy="1277432"/>
      </dsp:txXfrm>
    </dsp:sp>
    <dsp:sp modelId="{EE537A57-292C-4366-9055-59199E9A577A}">
      <dsp:nvSpPr>
        <dsp:cNvPr id="0" name=""/>
        <dsp:cNvSpPr/>
      </dsp:nvSpPr>
      <dsp:spPr>
        <a:xfrm>
          <a:off x="6001714" y="696106"/>
          <a:ext cx="4055243" cy="1277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95" tIns="135195" rIns="135195" bIns="1351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Amaya: Scientific Functions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Spencer: Money Conversion Calculator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Prosper: Color Picker</a:t>
          </a:r>
        </a:p>
      </dsp:txBody>
      <dsp:txXfrm>
        <a:off x="6001714" y="696106"/>
        <a:ext cx="4055243" cy="1277432"/>
      </dsp:txXfrm>
    </dsp:sp>
    <dsp:sp modelId="{D0E3BE7E-267A-459C-A543-FF2013F5F160}">
      <dsp:nvSpPr>
        <dsp:cNvPr id="0" name=""/>
        <dsp:cNvSpPr/>
      </dsp:nvSpPr>
      <dsp:spPr>
        <a:xfrm>
          <a:off x="0" y="2292897"/>
          <a:ext cx="10058399" cy="12774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68D90-A70C-4731-97EC-F824D53EBB3B}">
      <dsp:nvSpPr>
        <dsp:cNvPr id="0" name=""/>
        <dsp:cNvSpPr/>
      </dsp:nvSpPr>
      <dsp:spPr>
        <a:xfrm>
          <a:off x="386423" y="2580319"/>
          <a:ext cx="702587" cy="702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015A9-83DD-4339-92F1-04D77E23F7D8}">
      <dsp:nvSpPr>
        <dsp:cNvPr id="0" name=""/>
        <dsp:cNvSpPr/>
      </dsp:nvSpPr>
      <dsp:spPr>
        <a:xfrm>
          <a:off x="1475434" y="2292897"/>
          <a:ext cx="8581523" cy="1277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95" tIns="135195" rIns="135195" bIns="1351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Creation of Unit Tests for each member</a:t>
          </a:r>
        </a:p>
      </dsp:txBody>
      <dsp:txXfrm>
        <a:off x="1475434" y="2292897"/>
        <a:ext cx="8581523" cy="1277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BE1C9-13FF-4A13-B87B-42EE99291D0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0AA48-098B-4426-B105-EA8EA7E4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0E2B-91BC-4AD1-AEDB-44EC8C2E5DED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88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815D-044D-4849-80B1-BDE8FDA1A898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1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8F2F-D15E-4E52-A243-9061C7FD33D7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3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3D4-84A3-47E7-BE32-71B11F060D00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3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552-997C-4987-94EB-D63FBC26EBE6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34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2D1F-F65E-4768-871B-8062FB11B70B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26B1-1B4F-436F-A1B1-90AFECC4BCDB}" type="datetime1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48CA-6AB7-453A-897C-DF6B7A4DDEEA}" type="datetime1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6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0BCA-66A4-4E5E-AD26-D2D6A35BC5A7}" type="datetime1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A6E020-059B-4930-AAAC-915500F306CF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036-6766-4BB6-B999-3FCBDE070CDA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3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43223-2D2F-412E-8724-A389489DAE02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19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3B25-5782-2F19-35F0-9A427F476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Power Rangers: 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8435F-0E2D-8391-5B7C-991C47D1B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 Brooks Arthur, spencer yates, prosper </a:t>
            </a:r>
            <a:r>
              <a:rPr lang="en-US" dirty="0" err="1"/>
              <a:t>jibunor</a:t>
            </a:r>
            <a:r>
              <a:rPr lang="en-US" dirty="0"/>
              <a:t>, Amaya </a:t>
            </a:r>
            <a:r>
              <a:rPr lang="en-US" dirty="0" err="1"/>
              <a:t>bryant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D9770-07E2-EBC6-D357-8259B582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3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D218C-5170-53A1-FC86-1E9296558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Milestones Completed</a:t>
            </a:r>
          </a:p>
        </p:txBody>
      </p:sp>
      <p:pic>
        <p:nvPicPr>
          <p:cNvPr id="8" name="Graphic 7" descr="Rocket">
            <a:extLst>
              <a:ext uri="{FF2B5EF4-FFF2-40B4-BE49-F238E27FC236}">
                <a16:creationId xmlns:a16="http://schemas.microsoft.com/office/drawing/2014/main" id="{EF152ABA-C50E-60B9-D168-DE3B2E211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B799E-3C81-AF95-3961-151D5F1BB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sz="3200" dirty="0"/>
              <a:t>Milestone 2 (Prototype): Competed</a:t>
            </a:r>
          </a:p>
          <a:p>
            <a:pPr lvl="1"/>
            <a:r>
              <a:rPr lang="en-US" sz="2800" dirty="0"/>
              <a:t>Requirement 1: Individual testing and prototyping.</a:t>
            </a:r>
          </a:p>
          <a:p>
            <a:pPr lvl="1"/>
            <a:r>
              <a:rPr lang="en-US" sz="2800" dirty="0"/>
              <a:t>Requirement 2: Prototypes compiled, and prototype created.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E9A1-B776-27E6-4FF1-182D1A3C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337FDE-DBE9-43EE-9898-DE1EAD10706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0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096F-7421-B5FB-B2FA-582DBCED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3775-15B5-E9BF-334D-CBDC251D2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Total LoC</a:t>
            </a:r>
            <a:r>
              <a:rPr lang="en-US" sz="3200" dirty="0"/>
              <a:t>: 280</a:t>
            </a:r>
          </a:p>
          <a:p>
            <a:r>
              <a:rPr lang="en-US" sz="3200" b="1" dirty="0"/>
              <a:t>Home Screen</a:t>
            </a:r>
            <a:r>
              <a:rPr lang="en-US" sz="3200" dirty="0"/>
              <a:t>: 89</a:t>
            </a:r>
          </a:p>
          <a:p>
            <a:r>
              <a:rPr lang="en-US" sz="3200" b="1" dirty="0"/>
              <a:t>Simple Calculator</a:t>
            </a:r>
            <a:r>
              <a:rPr lang="en-US" sz="3200" dirty="0"/>
              <a:t>: 179</a:t>
            </a:r>
          </a:p>
          <a:p>
            <a:r>
              <a:rPr lang="en-US" sz="3200" b="1" dirty="0"/>
              <a:t>Miscellaneous</a:t>
            </a:r>
            <a:r>
              <a:rPr lang="en-US" sz="3200" dirty="0"/>
              <a:t>: 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4BE20-23F6-247C-1B91-02D3CD2C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4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BDE8-C34E-CAA2-6A27-88AB0530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Milestone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4E46761-4FDA-126C-2791-625D4BE3D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831675"/>
              </p:ext>
            </p:extLst>
          </p:nvPr>
        </p:nvGraphicFramePr>
        <p:xfrm>
          <a:off x="1097280" y="1602658"/>
          <a:ext cx="10058400" cy="4266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BBFC5-FD9C-9A36-B2F2-C49D3EA4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278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285</TotalTime>
  <Words>99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The Power Rangers: Weekly Report</vt:lpstr>
      <vt:lpstr>Milestones Completed</vt:lpstr>
      <vt:lpstr>Lines of Code</vt:lpstr>
      <vt:lpstr>Next Milestone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D: Project Plan</dc:title>
  <dc:creator>Brooks Arthur</dc:creator>
  <cp:lastModifiedBy>William Arthur</cp:lastModifiedBy>
  <cp:revision>7</cp:revision>
  <dcterms:created xsi:type="dcterms:W3CDTF">2023-10-29T00:32:26Z</dcterms:created>
  <dcterms:modified xsi:type="dcterms:W3CDTF">2023-11-06T20:17:35Z</dcterms:modified>
</cp:coreProperties>
</file>