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5D4B8-39C0-4175-8A44-4C8C2230AB4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580A84-B9BE-44AF-9667-36DD38313E78}">
      <dgm:prSet/>
      <dgm:spPr/>
      <dgm:t>
        <a:bodyPr/>
        <a:lstStyle/>
        <a:p>
          <a:r>
            <a:rPr lang="en-US" dirty="0"/>
            <a:t>Issue with unit conversion API key acquisition and application.</a:t>
          </a:r>
        </a:p>
      </dgm:t>
    </dgm:pt>
    <dgm:pt modelId="{289ABD73-4DAB-42FC-BBC9-3E62FA89AAF9}" type="parTrans" cxnId="{C2D2C9E0-3528-4A67-8DDC-2C7231674304}">
      <dgm:prSet/>
      <dgm:spPr/>
      <dgm:t>
        <a:bodyPr/>
        <a:lstStyle/>
        <a:p>
          <a:endParaRPr lang="en-US"/>
        </a:p>
      </dgm:t>
    </dgm:pt>
    <dgm:pt modelId="{913CFD0D-D2EE-4773-B84F-C7640DDC8A24}" type="sibTrans" cxnId="{C2D2C9E0-3528-4A67-8DDC-2C7231674304}">
      <dgm:prSet/>
      <dgm:spPr/>
      <dgm:t>
        <a:bodyPr/>
        <a:lstStyle/>
        <a:p>
          <a:endParaRPr lang="en-US"/>
        </a:p>
      </dgm:t>
    </dgm:pt>
    <dgm:pt modelId="{D67DAE54-ECB9-4C30-B17E-6576C07D61A8}">
      <dgm:prSet/>
      <dgm:spPr/>
      <dgm:t>
        <a:bodyPr/>
        <a:lstStyle/>
        <a:p>
          <a:r>
            <a:rPr lang="en-US" dirty="0"/>
            <a:t>Original code base issues with regex string.</a:t>
          </a:r>
        </a:p>
      </dgm:t>
    </dgm:pt>
    <dgm:pt modelId="{94229D10-47E3-4AE8-B551-2CB793CC96D2}" type="parTrans" cxnId="{9CB759F3-56B4-4EB1-A2B4-BFF740721C03}">
      <dgm:prSet/>
      <dgm:spPr/>
      <dgm:t>
        <a:bodyPr/>
        <a:lstStyle/>
        <a:p>
          <a:endParaRPr lang="en-US"/>
        </a:p>
      </dgm:t>
    </dgm:pt>
    <dgm:pt modelId="{8B04EE2A-7A63-41A0-9983-03EED8791BD6}" type="sibTrans" cxnId="{9CB759F3-56B4-4EB1-A2B4-BFF740721C03}">
      <dgm:prSet/>
      <dgm:spPr/>
      <dgm:t>
        <a:bodyPr/>
        <a:lstStyle/>
        <a:p>
          <a:endParaRPr lang="en-US"/>
        </a:p>
      </dgm:t>
    </dgm:pt>
    <dgm:pt modelId="{DBE4495B-9A63-4CA7-88CB-51F68FC93B47}" type="pres">
      <dgm:prSet presAssocID="{5815D4B8-39C0-4175-8A44-4C8C2230AB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DCA2D7-5458-4A02-BAD1-181C26596E4C}" type="pres">
      <dgm:prSet presAssocID="{EB580A84-B9BE-44AF-9667-36DD38313E78}" presName="hierRoot1" presStyleCnt="0"/>
      <dgm:spPr/>
    </dgm:pt>
    <dgm:pt modelId="{8769FE36-F62A-4CA7-A58F-E3B3EF48B0FA}" type="pres">
      <dgm:prSet presAssocID="{EB580A84-B9BE-44AF-9667-36DD38313E78}" presName="composite" presStyleCnt="0"/>
      <dgm:spPr/>
    </dgm:pt>
    <dgm:pt modelId="{A0329448-3F4D-4B92-828A-8F826E4AA392}" type="pres">
      <dgm:prSet presAssocID="{EB580A84-B9BE-44AF-9667-36DD38313E78}" presName="background" presStyleLbl="node0" presStyleIdx="0" presStyleCnt="2"/>
      <dgm:spPr/>
    </dgm:pt>
    <dgm:pt modelId="{322B068D-F603-4DEF-8671-5E593663037A}" type="pres">
      <dgm:prSet presAssocID="{EB580A84-B9BE-44AF-9667-36DD38313E78}" presName="text" presStyleLbl="fgAcc0" presStyleIdx="0" presStyleCnt="2">
        <dgm:presLayoutVars>
          <dgm:chPref val="3"/>
        </dgm:presLayoutVars>
      </dgm:prSet>
      <dgm:spPr/>
    </dgm:pt>
    <dgm:pt modelId="{BAA2505B-E91F-4202-9616-08AC99AC1775}" type="pres">
      <dgm:prSet presAssocID="{EB580A84-B9BE-44AF-9667-36DD38313E78}" presName="hierChild2" presStyleCnt="0"/>
      <dgm:spPr/>
    </dgm:pt>
    <dgm:pt modelId="{631C863E-D3DD-43E9-8B7E-AFEA0109F4AB}" type="pres">
      <dgm:prSet presAssocID="{D67DAE54-ECB9-4C30-B17E-6576C07D61A8}" presName="hierRoot1" presStyleCnt="0"/>
      <dgm:spPr/>
    </dgm:pt>
    <dgm:pt modelId="{0F59F913-1A74-43D4-9BEA-EBB29887663D}" type="pres">
      <dgm:prSet presAssocID="{D67DAE54-ECB9-4C30-B17E-6576C07D61A8}" presName="composite" presStyleCnt="0"/>
      <dgm:spPr/>
    </dgm:pt>
    <dgm:pt modelId="{C60AD8CB-8146-4EA1-BF3B-251B81FF6C1E}" type="pres">
      <dgm:prSet presAssocID="{D67DAE54-ECB9-4C30-B17E-6576C07D61A8}" presName="background" presStyleLbl="node0" presStyleIdx="1" presStyleCnt="2"/>
      <dgm:spPr/>
    </dgm:pt>
    <dgm:pt modelId="{71860660-4BCB-4A28-B28C-C3F2BFD4B410}" type="pres">
      <dgm:prSet presAssocID="{D67DAE54-ECB9-4C30-B17E-6576C07D61A8}" presName="text" presStyleLbl="fgAcc0" presStyleIdx="1" presStyleCnt="2">
        <dgm:presLayoutVars>
          <dgm:chPref val="3"/>
        </dgm:presLayoutVars>
      </dgm:prSet>
      <dgm:spPr/>
    </dgm:pt>
    <dgm:pt modelId="{AF8994BC-23DA-4A72-87FB-C0150CFBA029}" type="pres">
      <dgm:prSet presAssocID="{D67DAE54-ECB9-4C30-B17E-6576C07D61A8}" presName="hierChild2" presStyleCnt="0"/>
      <dgm:spPr/>
    </dgm:pt>
  </dgm:ptLst>
  <dgm:cxnLst>
    <dgm:cxn modelId="{81E8CF21-0DD0-4E26-AE7D-C62A0B70C551}" type="presOf" srcId="{D67DAE54-ECB9-4C30-B17E-6576C07D61A8}" destId="{71860660-4BCB-4A28-B28C-C3F2BFD4B410}" srcOrd="0" destOrd="0" presId="urn:microsoft.com/office/officeart/2005/8/layout/hierarchy1"/>
    <dgm:cxn modelId="{FB01557A-2C6F-4C98-AB11-00BACC66387C}" type="presOf" srcId="{5815D4B8-39C0-4175-8A44-4C8C2230AB4D}" destId="{DBE4495B-9A63-4CA7-88CB-51F68FC93B47}" srcOrd="0" destOrd="0" presId="urn:microsoft.com/office/officeart/2005/8/layout/hierarchy1"/>
    <dgm:cxn modelId="{E25220DE-474C-4410-BE5E-6811EC0AC2B6}" type="presOf" srcId="{EB580A84-B9BE-44AF-9667-36DD38313E78}" destId="{322B068D-F603-4DEF-8671-5E593663037A}" srcOrd="0" destOrd="0" presId="urn:microsoft.com/office/officeart/2005/8/layout/hierarchy1"/>
    <dgm:cxn modelId="{C2D2C9E0-3528-4A67-8DDC-2C7231674304}" srcId="{5815D4B8-39C0-4175-8A44-4C8C2230AB4D}" destId="{EB580A84-B9BE-44AF-9667-36DD38313E78}" srcOrd="0" destOrd="0" parTransId="{289ABD73-4DAB-42FC-BBC9-3E62FA89AAF9}" sibTransId="{913CFD0D-D2EE-4773-B84F-C7640DDC8A24}"/>
    <dgm:cxn modelId="{9CB759F3-56B4-4EB1-A2B4-BFF740721C03}" srcId="{5815D4B8-39C0-4175-8A44-4C8C2230AB4D}" destId="{D67DAE54-ECB9-4C30-B17E-6576C07D61A8}" srcOrd="1" destOrd="0" parTransId="{94229D10-47E3-4AE8-B551-2CB793CC96D2}" sibTransId="{8B04EE2A-7A63-41A0-9983-03EED8791BD6}"/>
    <dgm:cxn modelId="{62E59042-24A2-456A-9596-A8206421858F}" type="presParOf" srcId="{DBE4495B-9A63-4CA7-88CB-51F68FC93B47}" destId="{15DCA2D7-5458-4A02-BAD1-181C26596E4C}" srcOrd="0" destOrd="0" presId="urn:microsoft.com/office/officeart/2005/8/layout/hierarchy1"/>
    <dgm:cxn modelId="{9F6C80D1-CF9E-4FEB-A6EB-DA0F4B36F192}" type="presParOf" srcId="{15DCA2D7-5458-4A02-BAD1-181C26596E4C}" destId="{8769FE36-F62A-4CA7-A58F-E3B3EF48B0FA}" srcOrd="0" destOrd="0" presId="urn:microsoft.com/office/officeart/2005/8/layout/hierarchy1"/>
    <dgm:cxn modelId="{9DA1A9AD-39B4-4EA0-8A60-FEE0079BE5A6}" type="presParOf" srcId="{8769FE36-F62A-4CA7-A58F-E3B3EF48B0FA}" destId="{A0329448-3F4D-4B92-828A-8F826E4AA392}" srcOrd="0" destOrd="0" presId="urn:microsoft.com/office/officeart/2005/8/layout/hierarchy1"/>
    <dgm:cxn modelId="{82FB63CA-2333-4930-9B4C-C1B1768758AC}" type="presParOf" srcId="{8769FE36-F62A-4CA7-A58F-E3B3EF48B0FA}" destId="{322B068D-F603-4DEF-8671-5E593663037A}" srcOrd="1" destOrd="0" presId="urn:microsoft.com/office/officeart/2005/8/layout/hierarchy1"/>
    <dgm:cxn modelId="{3B258BA1-53F7-424A-ABB1-15B36374F837}" type="presParOf" srcId="{15DCA2D7-5458-4A02-BAD1-181C26596E4C}" destId="{BAA2505B-E91F-4202-9616-08AC99AC1775}" srcOrd="1" destOrd="0" presId="urn:microsoft.com/office/officeart/2005/8/layout/hierarchy1"/>
    <dgm:cxn modelId="{8BA8E46B-5CB7-4209-872B-E6E200036E5B}" type="presParOf" srcId="{DBE4495B-9A63-4CA7-88CB-51F68FC93B47}" destId="{631C863E-D3DD-43E9-8B7E-AFEA0109F4AB}" srcOrd="1" destOrd="0" presId="urn:microsoft.com/office/officeart/2005/8/layout/hierarchy1"/>
    <dgm:cxn modelId="{3EE76110-13E5-4BB6-A865-D54740B716F6}" type="presParOf" srcId="{631C863E-D3DD-43E9-8B7E-AFEA0109F4AB}" destId="{0F59F913-1A74-43D4-9BEA-EBB29887663D}" srcOrd="0" destOrd="0" presId="urn:microsoft.com/office/officeart/2005/8/layout/hierarchy1"/>
    <dgm:cxn modelId="{8CA984F9-801F-4EFD-BA2A-5AC9A7EC00D1}" type="presParOf" srcId="{0F59F913-1A74-43D4-9BEA-EBB29887663D}" destId="{C60AD8CB-8146-4EA1-BF3B-251B81FF6C1E}" srcOrd="0" destOrd="0" presId="urn:microsoft.com/office/officeart/2005/8/layout/hierarchy1"/>
    <dgm:cxn modelId="{739037DC-E367-4874-A67D-ED4AE0BFB489}" type="presParOf" srcId="{0F59F913-1A74-43D4-9BEA-EBB29887663D}" destId="{71860660-4BCB-4A28-B28C-C3F2BFD4B410}" srcOrd="1" destOrd="0" presId="urn:microsoft.com/office/officeart/2005/8/layout/hierarchy1"/>
    <dgm:cxn modelId="{F48B5AB0-13BE-47B9-AA0D-E403F7F0C469}" type="presParOf" srcId="{631C863E-D3DD-43E9-8B7E-AFEA0109F4AB}" destId="{AF8994BC-23DA-4A72-87FB-C0150CFBA0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71E419-259B-4F6D-9B2B-0C1BBE0E90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1F3CEE-944B-40B0-B487-6B5F9F0A2F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Finish Construction of Features 1-3 (1 per team member)</a:t>
          </a:r>
        </a:p>
      </dgm:t>
    </dgm:pt>
    <dgm:pt modelId="{302C1E06-F2C7-4064-B6E3-945B4B6F26E4}" type="parTrans" cxnId="{8E3D6B93-5C5E-4033-BC7D-71FC6D94E1B6}">
      <dgm:prSet/>
      <dgm:spPr/>
      <dgm:t>
        <a:bodyPr/>
        <a:lstStyle/>
        <a:p>
          <a:endParaRPr lang="en-US"/>
        </a:p>
      </dgm:t>
    </dgm:pt>
    <dgm:pt modelId="{98F74122-A874-459C-B98D-6AAB3BF3E952}" type="sibTrans" cxnId="{8E3D6B93-5C5E-4033-BC7D-71FC6D94E1B6}">
      <dgm:prSet/>
      <dgm:spPr/>
      <dgm:t>
        <a:bodyPr/>
        <a:lstStyle/>
        <a:p>
          <a:endParaRPr lang="en-US"/>
        </a:p>
      </dgm:t>
    </dgm:pt>
    <dgm:pt modelId="{37A5AD63-3C63-4243-B10E-6110E46098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Amaya: Scientific Functions</a:t>
          </a:r>
        </a:p>
      </dgm:t>
    </dgm:pt>
    <dgm:pt modelId="{F761D968-B799-4B66-B9F7-18BB3EE0EF2E}" type="parTrans" cxnId="{B1F2DDC4-E340-455A-A484-2E5B840C0A8C}">
      <dgm:prSet/>
      <dgm:spPr/>
      <dgm:t>
        <a:bodyPr/>
        <a:lstStyle/>
        <a:p>
          <a:endParaRPr lang="en-US"/>
        </a:p>
      </dgm:t>
    </dgm:pt>
    <dgm:pt modelId="{00532C78-FEAF-45E9-8B61-A8DD2166EBD1}" type="sibTrans" cxnId="{B1F2DDC4-E340-455A-A484-2E5B840C0A8C}">
      <dgm:prSet/>
      <dgm:spPr/>
      <dgm:t>
        <a:bodyPr/>
        <a:lstStyle/>
        <a:p>
          <a:endParaRPr lang="en-US"/>
        </a:p>
      </dgm:t>
    </dgm:pt>
    <dgm:pt modelId="{DF5A26B7-74F1-4BAB-8EA7-B2E30F3337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Spencer: Money Conversion Calculator</a:t>
          </a:r>
        </a:p>
      </dgm:t>
    </dgm:pt>
    <dgm:pt modelId="{1E5C2B90-0A89-4941-9CBC-4EA52BDF757F}" type="parTrans" cxnId="{CB1EAD07-9B0E-4B04-9E05-44470A0E6500}">
      <dgm:prSet/>
      <dgm:spPr/>
      <dgm:t>
        <a:bodyPr/>
        <a:lstStyle/>
        <a:p>
          <a:endParaRPr lang="en-US"/>
        </a:p>
      </dgm:t>
    </dgm:pt>
    <dgm:pt modelId="{EC5B2F58-D55E-4612-BFE5-4490EEB19BFB}" type="sibTrans" cxnId="{CB1EAD07-9B0E-4B04-9E05-44470A0E6500}">
      <dgm:prSet/>
      <dgm:spPr/>
      <dgm:t>
        <a:bodyPr/>
        <a:lstStyle/>
        <a:p>
          <a:endParaRPr lang="en-US"/>
        </a:p>
      </dgm:t>
    </dgm:pt>
    <dgm:pt modelId="{4CD708EE-BD5D-41C8-B128-FFA8729B83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Prosper: Color Picker</a:t>
          </a:r>
        </a:p>
      </dgm:t>
    </dgm:pt>
    <dgm:pt modelId="{0A492186-C329-4FDE-A439-6D440451ECC5}" type="parTrans" cxnId="{F2C0709E-38E8-4BC8-9C3B-A1E109A9A683}">
      <dgm:prSet/>
      <dgm:spPr/>
      <dgm:t>
        <a:bodyPr/>
        <a:lstStyle/>
        <a:p>
          <a:endParaRPr lang="en-US"/>
        </a:p>
      </dgm:t>
    </dgm:pt>
    <dgm:pt modelId="{38DA9221-21F4-49E0-B09E-34C1FF4D74CC}" type="sibTrans" cxnId="{F2C0709E-38E8-4BC8-9C3B-A1E109A9A683}">
      <dgm:prSet/>
      <dgm:spPr/>
      <dgm:t>
        <a:bodyPr/>
        <a:lstStyle/>
        <a:p>
          <a:endParaRPr lang="en-US"/>
        </a:p>
      </dgm:t>
    </dgm:pt>
    <dgm:pt modelId="{415CEDB7-EF8A-4841-AF18-953B2EE44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Creation of Unit Tests for each member</a:t>
          </a:r>
        </a:p>
      </dgm:t>
    </dgm:pt>
    <dgm:pt modelId="{31E11A3E-BA56-4600-BC31-D87E1756BC98}" type="parTrans" cxnId="{AA69C270-C8EE-4AD1-8BB3-16C2F1930AAA}">
      <dgm:prSet/>
      <dgm:spPr/>
      <dgm:t>
        <a:bodyPr/>
        <a:lstStyle/>
        <a:p>
          <a:endParaRPr lang="en-US"/>
        </a:p>
      </dgm:t>
    </dgm:pt>
    <dgm:pt modelId="{8396C726-CBB9-45A5-8926-A1FAE2FC8343}" type="sibTrans" cxnId="{AA69C270-C8EE-4AD1-8BB3-16C2F1930AAA}">
      <dgm:prSet/>
      <dgm:spPr/>
      <dgm:t>
        <a:bodyPr/>
        <a:lstStyle/>
        <a:p>
          <a:endParaRPr lang="en-US"/>
        </a:p>
      </dgm:t>
    </dgm:pt>
    <dgm:pt modelId="{23096499-2F7B-46CE-9C4D-53F1F4100E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Finish Implementation of Features 1-3</a:t>
          </a:r>
        </a:p>
      </dgm:t>
    </dgm:pt>
    <dgm:pt modelId="{253602E2-044C-46FE-ACD0-F933106A8D39}" type="parTrans" cxnId="{60AB5C99-8A7C-45E5-B74A-6C2B5C0C86AF}">
      <dgm:prSet/>
      <dgm:spPr/>
      <dgm:t>
        <a:bodyPr/>
        <a:lstStyle/>
        <a:p>
          <a:endParaRPr lang="en-US"/>
        </a:p>
      </dgm:t>
    </dgm:pt>
    <dgm:pt modelId="{14B2B103-1AE9-4522-8349-510E13F59487}" type="sibTrans" cxnId="{60AB5C99-8A7C-45E5-B74A-6C2B5C0C86AF}">
      <dgm:prSet/>
      <dgm:spPr/>
      <dgm:t>
        <a:bodyPr/>
        <a:lstStyle/>
        <a:p>
          <a:endParaRPr lang="en-US"/>
        </a:p>
      </dgm:t>
    </dgm:pt>
    <dgm:pt modelId="{04CCC810-E212-4B11-B10C-EC873E861C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Brooks: Refactoring and Testing</a:t>
          </a:r>
        </a:p>
      </dgm:t>
    </dgm:pt>
    <dgm:pt modelId="{BF200BF2-FB92-4E52-909A-A8961E44BAEC}" type="parTrans" cxnId="{52DC54FF-4F54-432D-94DE-07007092E1A1}">
      <dgm:prSet/>
      <dgm:spPr/>
      <dgm:t>
        <a:bodyPr/>
        <a:lstStyle/>
        <a:p>
          <a:endParaRPr lang="en-US"/>
        </a:p>
      </dgm:t>
    </dgm:pt>
    <dgm:pt modelId="{A0092449-FB9B-438A-9EF4-A3F6E1F49418}" type="sibTrans" cxnId="{52DC54FF-4F54-432D-94DE-07007092E1A1}">
      <dgm:prSet/>
      <dgm:spPr/>
      <dgm:t>
        <a:bodyPr/>
        <a:lstStyle/>
        <a:p>
          <a:endParaRPr lang="en-US"/>
        </a:p>
      </dgm:t>
    </dgm:pt>
    <dgm:pt modelId="{CB4542E0-FA59-4261-B2D2-CAF6740A11C6}" type="pres">
      <dgm:prSet presAssocID="{1A71E419-259B-4F6D-9B2B-0C1BBE0E90E8}" presName="root" presStyleCnt="0">
        <dgm:presLayoutVars>
          <dgm:dir/>
          <dgm:resizeHandles val="exact"/>
        </dgm:presLayoutVars>
      </dgm:prSet>
      <dgm:spPr/>
    </dgm:pt>
    <dgm:pt modelId="{46D4EAEA-1569-4D18-BE99-1911E51B2977}" type="pres">
      <dgm:prSet presAssocID="{E31F3CEE-944B-40B0-B487-6B5F9F0A2F55}" presName="compNode" presStyleCnt="0"/>
      <dgm:spPr/>
    </dgm:pt>
    <dgm:pt modelId="{59C449CB-EB52-4BAA-B525-B333CC06BC97}" type="pres">
      <dgm:prSet presAssocID="{E31F3CEE-944B-40B0-B487-6B5F9F0A2F55}" presName="bgRect" presStyleLbl="bgShp" presStyleIdx="0" presStyleCnt="3"/>
      <dgm:spPr/>
    </dgm:pt>
    <dgm:pt modelId="{655D250C-2921-4C0A-8271-A87A75554752}" type="pres">
      <dgm:prSet presAssocID="{E31F3CEE-944B-40B0-B487-6B5F9F0A2F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13770EF-4BEB-4A63-975B-BBCA612909E9}" type="pres">
      <dgm:prSet presAssocID="{E31F3CEE-944B-40B0-B487-6B5F9F0A2F55}" presName="spaceRect" presStyleCnt="0"/>
      <dgm:spPr/>
    </dgm:pt>
    <dgm:pt modelId="{FDAD9486-FA67-4F2A-B14C-55158A3A92A1}" type="pres">
      <dgm:prSet presAssocID="{E31F3CEE-944B-40B0-B487-6B5F9F0A2F55}" presName="parTx" presStyleLbl="revTx" presStyleIdx="0" presStyleCnt="5">
        <dgm:presLayoutVars>
          <dgm:chMax val="0"/>
          <dgm:chPref val="0"/>
        </dgm:presLayoutVars>
      </dgm:prSet>
      <dgm:spPr/>
    </dgm:pt>
    <dgm:pt modelId="{EE537A57-292C-4366-9055-59199E9A577A}" type="pres">
      <dgm:prSet presAssocID="{E31F3CEE-944B-40B0-B487-6B5F9F0A2F55}" presName="desTx" presStyleLbl="revTx" presStyleIdx="1" presStyleCnt="5">
        <dgm:presLayoutVars/>
      </dgm:prSet>
      <dgm:spPr/>
    </dgm:pt>
    <dgm:pt modelId="{D7094C59-CE34-41E6-9536-62A7DB5C3B0F}" type="pres">
      <dgm:prSet presAssocID="{98F74122-A874-459C-B98D-6AAB3BF3E952}" presName="sibTrans" presStyleCnt="0"/>
      <dgm:spPr/>
    </dgm:pt>
    <dgm:pt modelId="{125C73AD-1981-4C1B-B900-FE947576C4C3}" type="pres">
      <dgm:prSet presAssocID="{23096499-2F7B-46CE-9C4D-53F1F4100EEE}" presName="compNode" presStyleCnt="0"/>
      <dgm:spPr/>
    </dgm:pt>
    <dgm:pt modelId="{338EE220-9723-4C2D-845D-7B2B00D509C5}" type="pres">
      <dgm:prSet presAssocID="{23096499-2F7B-46CE-9C4D-53F1F4100EEE}" presName="bgRect" presStyleLbl="bgShp" presStyleIdx="1" presStyleCnt="3"/>
      <dgm:spPr/>
    </dgm:pt>
    <dgm:pt modelId="{134C1871-BC2A-4E69-A71F-66E88EFF1DFF}" type="pres">
      <dgm:prSet presAssocID="{23096499-2F7B-46CE-9C4D-53F1F4100E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3A64FE37-209A-4774-8282-D73B7FEE9513}" type="pres">
      <dgm:prSet presAssocID="{23096499-2F7B-46CE-9C4D-53F1F4100EEE}" presName="spaceRect" presStyleCnt="0"/>
      <dgm:spPr/>
    </dgm:pt>
    <dgm:pt modelId="{2D255FCB-041B-4DD5-A94E-0FB248BC82FE}" type="pres">
      <dgm:prSet presAssocID="{23096499-2F7B-46CE-9C4D-53F1F4100EEE}" presName="parTx" presStyleLbl="revTx" presStyleIdx="2" presStyleCnt="5">
        <dgm:presLayoutVars>
          <dgm:chMax val="0"/>
          <dgm:chPref val="0"/>
        </dgm:presLayoutVars>
      </dgm:prSet>
      <dgm:spPr/>
    </dgm:pt>
    <dgm:pt modelId="{4AE4C258-7245-4836-BDE3-03B0088B3D0F}" type="pres">
      <dgm:prSet presAssocID="{23096499-2F7B-46CE-9C4D-53F1F4100EEE}" presName="desTx" presStyleLbl="revTx" presStyleIdx="3" presStyleCnt="5">
        <dgm:presLayoutVars/>
      </dgm:prSet>
      <dgm:spPr/>
    </dgm:pt>
    <dgm:pt modelId="{EE2BE353-9EAF-4593-983B-964BAB9A5787}" type="pres">
      <dgm:prSet presAssocID="{14B2B103-1AE9-4522-8349-510E13F59487}" presName="sibTrans" presStyleCnt="0"/>
      <dgm:spPr/>
    </dgm:pt>
    <dgm:pt modelId="{DA306B36-7A6B-4EF4-A357-AD4FE0D27DC7}" type="pres">
      <dgm:prSet presAssocID="{415CEDB7-EF8A-4841-AF18-953B2EE44EAB}" presName="compNode" presStyleCnt="0"/>
      <dgm:spPr/>
    </dgm:pt>
    <dgm:pt modelId="{D0E3BE7E-267A-459C-A543-FF2013F5F160}" type="pres">
      <dgm:prSet presAssocID="{415CEDB7-EF8A-4841-AF18-953B2EE44EAB}" presName="bgRect" presStyleLbl="bgShp" presStyleIdx="2" presStyleCnt="3"/>
      <dgm:spPr/>
    </dgm:pt>
    <dgm:pt modelId="{21D68D90-A70C-4731-97EC-F824D53EBB3B}" type="pres">
      <dgm:prSet presAssocID="{415CEDB7-EF8A-4841-AF18-953B2EE44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A5EF307-05EF-4F49-8186-B7C2F725CA5F}" type="pres">
      <dgm:prSet presAssocID="{415CEDB7-EF8A-4841-AF18-953B2EE44EAB}" presName="spaceRect" presStyleCnt="0"/>
      <dgm:spPr/>
    </dgm:pt>
    <dgm:pt modelId="{1B0015A9-83DD-4339-92F1-04D77E23F7D8}" type="pres">
      <dgm:prSet presAssocID="{415CEDB7-EF8A-4841-AF18-953B2EE44E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B1EAD07-9B0E-4B04-9E05-44470A0E6500}" srcId="{E31F3CEE-944B-40B0-B487-6B5F9F0A2F55}" destId="{DF5A26B7-74F1-4BAB-8EA7-B2E30F3337FE}" srcOrd="1" destOrd="0" parTransId="{1E5C2B90-0A89-4941-9CBC-4EA52BDF757F}" sibTransId="{EC5B2F58-D55E-4612-BFE5-4490EEB19BFB}"/>
    <dgm:cxn modelId="{E5093F43-8023-4689-B710-51E30D123579}" type="presOf" srcId="{E31F3CEE-944B-40B0-B487-6B5F9F0A2F55}" destId="{FDAD9486-FA67-4F2A-B14C-55158A3A92A1}" srcOrd="0" destOrd="0" presId="urn:microsoft.com/office/officeart/2018/2/layout/IconVerticalSolidList"/>
    <dgm:cxn modelId="{4EF22F6F-1B9A-46E0-BD31-DCC563430110}" type="presOf" srcId="{37A5AD63-3C63-4243-B10E-6110E46098A4}" destId="{EE537A57-292C-4366-9055-59199E9A577A}" srcOrd="0" destOrd="0" presId="urn:microsoft.com/office/officeart/2018/2/layout/IconVerticalSolidList"/>
    <dgm:cxn modelId="{AA69C270-C8EE-4AD1-8BB3-16C2F1930AAA}" srcId="{1A71E419-259B-4F6D-9B2B-0C1BBE0E90E8}" destId="{415CEDB7-EF8A-4841-AF18-953B2EE44EAB}" srcOrd="2" destOrd="0" parTransId="{31E11A3E-BA56-4600-BC31-D87E1756BC98}" sibTransId="{8396C726-CBB9-45A5-8926-A1FAE2FC8343}"/>
    <dgm:cxn modelId="{6C659E79-143E-4807-9D0B-E67FEB3AA318}" type="presOf" srcId="{04CCC810-E212-4B11-B10C-EC873E861CA9}" destId="{4AE4C258-7245-4836-BDE3-03B0088B3D0F}" srcOrd="0" destOrd="0" presId="urn:microsoft.com/office/officeart/2018/2/layout/IconVerticalSolidList"/>
    <dgm:cxn modelId="{8E3D6B93-5C5E-4033-BC7D-71FC6D94E1B6}" srcId="{1A71E419-259B-4F6D-9B2B-0C1BBE0E90E8}" destId="{E31F3CEE-944B-40B0-B487-6B5F9F0A2F55}" srcOrd="0" destOrd="0" parTransId="{302C1E06-F2C7-4064-B6E3-945B4B6F26E4}" sibTransId="{98F74122-A874-459C-B98D-6AAB3BF3E952}"/>
    <dgm:cxn modelId="{60AB5C99-8A7C-45E5-B74A-6C2B5C0C86AF}" srcId="{1A71E419-259B-4F6D-9B2B-0C1BBE0E90E8}" destId="{23096499-2F7B-46CE-9C4D-53F1F4100EEE}" srcOrd="1" destOrd="0" parTransId="{253602E2-044C-46FE-ACD0-F933106A8D39}" sibTransId="{14B2B103-1AE9-4522-8349-510E13F59487}"/>
    <dgm:cxn modelId="{6F5A6D9D-3DB2-4AE3-9737-F30BFA644B65}" type="presOf" srcId="{DF5A26B7-74F1-4BAB-8EA7-B2E30F3337FE}" destId="{EE537A57-292C-4366-9055-59199E9A577A}" srcOrd="0" destOrd="1" presId="urn:microsoft.com/office/officeart/2018/2/layout/IconVerticalSolidList"/>
    <dgm:cxn modelId="{F2C0709E-38E8-4BC8-9C3B-A1E109A9A683}" srcId="{E31F3CEE-944B-40B0-B487-6B5F9F0A2F55}" destId="{4CD708EE-BD5D-41C8-B128-FFA8729B832F}" srcOrd="2" destOrd="0" parTransId="{0A492186-C329-4FDE-A439-6D440451ECC5}" sibTransId="{38DA9221-21F4-49E0-B09E-34C1FF4D74CC}"/>
    <dgm:cxn modelId="{B1F2DDC4-E340-455A-A484-2E5B840C0A8C}" srcId="{E31F3CEE-944B-40B0-B487-6B5F9F0A2F55}" destId="{37A5AD63-3C63-4243-B10E-6110E46098A4}" srcOrd="0" destOrd="0" parTransId="{F761D968-B799-4B66-B9F7-18BB3EE0EF2E}" sibTransId="{00532C78-FEAF-45E9-8B61-A8DD2166EBD1}"/>
    <dgm:cxn modelId="{12BE9DD1-D0FD-47F8-A8E8-8D957C8BBBF4}" type="presOf" srcId="{1A71E419-259B-4F6D-9B2B-0C1BBE0E90E8}" destId="{CB4542E0-FA59-4261-B2D2-CAF6740A11C6}" srcOrd="0" destOrd="0" presId="urn:microsoft.com/office/officeart/2018/2/layout/IconVerticalSolidList"/>
    <dgm:cxn modelId="{096A37E6-70F1-4D3A-977E-550F09B97EEC}" type="presOf" srcId="{415CEDB7-EF8A-4841-AF18-953B2EE44EAB}" destId="{1B0015A9-83DD-4339-92F1-04D77E23F7D8}" srcOrd="0" destOrd="0" presId="urn:microsoft.com/office/officeart/2018/2/layout/IconVerticalSolidList"/>
    <dgm:cxn modelId="{46694DE7-2E5A-4FF4-8066-80376B34CF4B}" type="presOf" srcId="{23096499-2F7B-46CE-9C4D-53F1F4100EEE}" destId="{2D255FCB-041B-4DD5-A94E-0FB248BC82FE}" srcOrd="0" destOrd="0" presId="urn:microsoft.com/office/officeart/2018/2/layout/IconVerticalSolidList"/>
    <dgm:cxn modelId="{B182B8FD-3215-4488-9921-B2CB5C11D5F9}" type="presOf" srcId="{4CD708EE-BD5D-41C8-B128-FFA8729B832F}" destId="{EE537A57-292C-4366-9055-59199E9A577A}" srcOrd="0" destOrd="2" presId="urn:microsoft.com/office/officeart/2018/2/layout/IconVerticalSolidList"/>
    <dgm:cxn modelId="{52DC54FF-4F54-432D-94DE-07007092E1A1}" srcId="{23096499-2F7B-46CE-9C4D-53F1F4100EEE}" destId="{04CCC810-E212-4B11-B10C-EC873E861CA9}" srcOrd="0" destOrd="0" parTransId="{BF200BF2-FB92-4E52-909A-A8961E44BAEC}" sibTransId="{A0092449-FB9B-438A-9EF4-A3F6E1F49418}"/>
    <dgm:cxn modelId="{D6A311D8-69D2-47FB-819C-DFEFDD3AEFE9}" type="presParOf" srcId="{CB4542E0-FA59-4261-B2D2-CAF6740A11C6}" destId="{46D4EAEA-1569-4D18-BE99-1911E51B2977}" srcOrd="0" destOrd="0" presId="urn:microsoft.com/office/officeart/2018/2/layout/IconVerticalSolidList"/>
    <dgm:cxn modelId="{02420DC8-409D-4D2E-8300-9F236A417E83}" type="presParOf" srcId="{46D4EAEA-1569-4D18-BE99-1911E51B2977}" destId="{59C449CB-EB52-4BAA-B525-B333CC06BC97}" srcOrd="0" destOrd="0" presId="urn:microsoft.com/office/officeart/2018/2/layout/IconVerticalSolidList"/>
    <dgm:cxn modelId="{A1C463E7-DED6-42A5-A481-14251AE78DCE}" type="presParOf" srcId="{46D4EAEA-1569-4D18-BE99-1911E51B2977}" destId="{655D250C-2921-4C0A-8271-A87A75554752}" srcOrd="1" destOrd="0" presId="urn:microsoft.com/office/officeart/2018/2/layout/IconVerticalSolidList"/>
    <dgm:cxn modelId="{5A3FB96C-41DD-4284-94AD-A2CE3D327D85}" type="presParOf" srcId="{46D4EAEA-1569-4D18-BE99-1911E51B2977}" destId="{413770EF-4BEB-4A63-975B-BBCA612909E9}" srcOrd="2" destOrd="0" presId="urn:microsoft.com/office/officeart/2018/2/layout/IconVerticalSolidList"/>
    <dgm:cxn modelId="{D63189B1-A968-437B-920A-6C1305759F02}" type="presParOf" srcId="{46D4EAEA-1569-4D18-BE99-1911E51B2977}" destId="{FDAD9486-FA67-4F2A-B14C-55158A3A92A1}" srcOrd="3" destOrd="0" presId="urn:microsoft.com/office/officeart/2018/2/layout/IconVerticalSolidList"/>
    <dgm:cxn modelId="{2EA72D11-9FF7-426C-A12E-3D242E769DA7}" type="presParOf" srcId="{46D4EAEA-1569-4D18-BE99-1911E51B2977}" destId="{EE537A57-292C-4366-9055-59199E9A577A}" srcOrd="4" destOrd="0" presId="urn:microsoft.com/office/officeart/2018/2/layout/IconVerticalSolidList"/>
    <dgm:cxn modelId="{500286B0-2B72-4741-B397-23E4A6C2FDAD}" type="presParOf" srcId="{CB4542E0-FA59-4261-B2D2-CAF6740A11C6}" destId="{D7094C59-CE34-41E6-9536-62A7DB5C3B0F}" srcOrd="1" destOrd="0" presId="urn:microsoft.com/office/officeart/2018/2/layout/IconVerticalSolidList"/>
    <dgm:cxn modelId="{3C5861D6-A5A6-418B-BAEC-57DFC98CF575}" type="presParOf" srcId="{CB4542E0-FA59-4261-B2D2-CAF6740A11C6}" destId="{125C73AD-1981-4C1B-B900-FE947576C4C3}" srcOrd="2" destOrd="0" presId="urn:microsoft.com/office/officeart/2018/2/layout/IconVerticalSolidList"/>
    <dgm:cxn modelId="{3B944493-5EBE-4C93-8619-61998607B7AB}" type="presParOf" srcId="{125C73AD-1981-4C1B-B900-FE947576C4C3}" destId="{338EE220-9723-4C2D-845D-7B2B00D509C5}" srcOrd="0" destOrd="0" presId="urn:microsoft.com/office/officeart/2018/2/layout/IconVerticalSolidList"/>
    <dgm:cxn modelId="{267CABA8-6210-4A53-AC79-05D3A61FBC34}" type="presParOf" srcId="{125C73AD-1981-4C1B-B900-FE947576C4C3}" destId="{134C1871-BC2A-4E69-A71F-66E88EFF1DFF}" srcOrd="1" destOrd="0" presId="urn:microsoft.com/office/officeart/2018/2/layout/IconVerticalSolidList"/>
    <dgm:cxn modelId="{77C81055-99F2-412F-A10D-8D646EC1A590}" type="presParOf" srcId="{125C73AD-1981-4C1B-B900-FE947576C4C3}" destId="{3A64FE37-209A-4774-8282-D73B7FEE9513}" srcOrd="2" destOrd="0" presId="urn:microsoft.com/office/officeart/2018/2/layout/IconVerticalSolidList"/>
    <dgm:cxn modelId="{C9AEA256-075D-4C7A-B163-34ACA5D6FCB6}" type="presParOf" srcId="{125C73AD-1981-4C1B-B900-FE947576C4C3}" destId="{2D255FCB-041B-4DD5-A94E-0FB248BC82FE}" srcOrd="3" destOrd="0" presId="urn:microsoft.com/office/officeart/2018/2/layout/IconVerticalSolidList"/>
    <dgm:cxn modelId="{28BA2332-F955-42D7-AD03-0D1E291F48F8}" type="presParOf" srcId="{125C73AD-1981-4C1B-B900-FE947576C4C3}" destId="{4AE4C258-7245-4836-BDE3-03B0088B3D0F}" srcOrd="4" destOrd="0" presId="urn:microsoft.com/office/officeart/2018/2/layout/IconVerticalSolidList"/>
    <dgm:cxn modelId="{36DFDA57-A097-469F-B43A-B90794E70762}" type="presParOf" srcId="{CB4542E0-FA59-4261-B2D2-CAF6740A11C6}" destId="{EE2BE353-9EAF-4593-983B-964BAB9A5787}" srcOrd="3" destOrd="0" presId="urn:microsoft.com/office/officeart/2018/2/layout/IconVerticalSolidList"/>
    <dgm:cxn modelId="{5BCF8B75-9917-4875-8F1E-2108819C1330}" type="presParOf" srcId="{CB4542E0-FA59-4261-B2D2-CAF6740A11C6}" destId="{DA306B36-7A6B-4EF4-A357-AD4FE0D27DC7}" srcOrd="4" destOrd="0" presId="urn:microsoft.com/office/officeart/2018/2/layout/IconVerticalSolidList"/>
    <dgm:cxn modelId="{1672FBBD-FA6F-4D4D-B341-78973C959408}" type="presParOf" srcId="{DA306B36-7A6B-4EF4-A357-AD4FE0D27DC7}" destId="{D0E3BE7E-267A-459C-A543-FF2013F5F160}" srcOrd="0" destOrd="0" presId="urn:microsoft.com/office/officeart/2018/2/layout/IconVerticalSolidList"/>
    <dgm:cxn modelId="{AF66651C-1698-41F9-A6D1-75373790F68A}" type="presParOf" srcId="{DA306B36-7A6B-4EF4-A357-AD4FE0D27DC7}" destId="{21D68D90-A70C-4731-97EC-F824D53EBB3B}" srcOrd="1" destOrd="0" presId="urn:microsoft.com/office/officeart/2018/2/layout/IconVerticalSolidList"/>
    <dgm:cxn modelId="{CEBC3E40-3539-4685-9051-1D14AD4903B1}" type="presParOf" srcId="{DA306B36-7A6B-4EF4-A357-AD4FE0D27DC7}" destId="{FA5EF307-05EF-4F49-8186-B7C2F725CA5F}" srcOrd="2" destOrd="0" presId="urn:microsoft.com/office/officeart/2018/2/layout/IconVerticalSolidList"/>
    <dgm:cxn modelId="{CE684B9E-BD20-4716-B6BA-5779310B89A6}" type="presParOf" srcId="{DA306B36-7A6B-4EF4-A357-AD4FE0D27DC7}" destId="{1B0015A9-83DD-4339-92F1-04D77E23F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29448-3F4D-4B92-828A-8F826E4AA392}">
      <dsp:nvSpPr>
        <dsp:cNvPr id="0" name=""/>
        <dsp:cNvSpPr/>
      </dsp:nvSpPr>
      <dsp:spPr>
        <a:xfrm>
          <a:off x="12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B068D-F603-4DEF-8671-5E593663037A}">
      <dsp:nvSpPr>
        <dsp:cNvPr id="0" name=""/>
        <dsp:cNvSpPr/>
      </dsp:nvSpPr>
      <dsp:spPr>
        <a:xfrm>
          <a:off x="480082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Issue with unit conversion API key acquisition and application.</a:t>
          </a:r>
        </a:p>
      </dsp:txBody>
      <dsp:txXfrm>
        <a:off x="560236" y="950963"/>
        <a:ext cx="4149382" cy="2576345"/>
      </dsp:txXfrm>
    </dsp:sp>
    <dsp:sp modelId="{C60AD8CB-8146-4EA1-BF3B-251B81FF6C1E}">
      <dsp:nvSpPr>
        <dsp:cNvPr id="0" name=""/>
        <dsp:cNvSpPr/>
      </dsp:nvSpPr>
      <dsp:spPr>
        <a:xfrm>
          <a:off x="5268627" y="41589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60660-4BCB-4A28-B28C-C3F2BFD4B410}">
      <dsp:nvSpPr>
        <dsp:cNvPr id="0" name=""/>
        <dsp:cNvSpPr/>
      </dsp:nvSpPr>
      <dsp:spPr>
        <a:xfrm>
          <a:off x="5747481" y="87080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Original code base issues with regex string.</a:t>
          </a:r>
        </a:p>
      </dsp:txBody>
      <dsp:txXfrm>
        <a:off x="5827635" y="95096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449CB-EB52-4BAA-B525-B333CC06BC97}">
      <dsp:nvSpPr>
        <dsp:cNvPr id="0" name=""/>
        <dsp:cNvSpPr/>
      </dsp:nvSpPr>
      <dsp:spPr>
        <a:xfrm>
          <a:off x="0" y="2603"/>
          <a:ext cx="10058399" cy="1217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D250C-2921-4C0A-8271-A87A75554752}">
      <dsp:nvSpPr>
        <dsp:cNvPr id="0" name=""/>
        <dsp:cNvSpPr/>
      </dsp:nvSpPr>
      <dsp:spPr>
        <a:xfrm>
          <a:off x="368291" y="276539"/>
          <a:ext cx="669621" cy="669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9486-FA67-4F2A-B14C-55158A3A92A1}">
      <dsp:nvSpPr>
        <dsp:cNvPr id="0" name=""/>
        <dsp:cNvSpPr/>
      </dsp:nvSpPr>
      <dsp:spPr>
        <a:xfrm>
          <a:off x="1406205" y="2603"/>
          <a:ext cx="4526280" cy="121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1" tIns="128851" rIns="128851" bIns="1288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Finish Construction of Features 1-3 (1 per team member)</a:t>
          </a:r>
        </a:p>
      </dsp:txBody>
      <dsp:txXfrm>
        <a:off x="1406205" y="2603"/>
        <a:ext cx="4526280" cy="1217493"/>
      </dsp:txXfrm>
    </dsp:sp>
    <dsp:sp modelId="{EE537A57-292C-4366-9055-59199E9A577A}">
      <dsp:nvSpPr>
        <dsp:cNvPr id="0" name=""/>
        <dsp:cNvSpPr/>
      </dsp:nvSpPr>
      <dsp:spPr>
        <a:xfrm>
          <a:off x="5932485" y="2603"/>
          <a:ext cx="4124539" cy="121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1" tIns="128851" rIns="128851" bIns="1288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Amaya: Scientific Functions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Spencer: Money Conversion Calculator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Prosper: Color Picker</a:t>
          </a:r>
        </a:p>
      </dsp:txBody>
      <dsp:txXfrm>
        <a:off x="5932485" y="2603"/>
        <a:ext cx="4124539" cy="1217493"/>
      </dsp:txXfrm>
    </dsp:sp>
    <dsp:sp modelId="{338EE220-9723-4C2D-845D-7B2B00D509C5}">
      <dsp:nvSpPr>
        <dsp:cNvPr id="0" name=""/>
        <dsp:cNvSpPr/>
      </dsp:nvSpPr>
      <dsp:spPr>
        <a:xfrm>
          <a:off x="0" y="1524471"/>
          <a:ext cx="10058399" cy="1217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C1871-BC2A-4E69-A71F-66E88EFF1DFF}">
      <dsp:nvSpPr>
        <dsp:cNvPr id="0" name=""/>
        <dsp:cNvSpPr/>
      </dsp:nvSpPr>
      <dsp:spPr>
        <a:xfrm>
          <a:off x="368291" y="1798407"/>
          <a:ext cx="669621" cy="669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55FCB-041B-4DD5-A94E-0FB248BC82FE}">
      <dsp:nvSpPr>
        <dsp:cNvPr id="0" name=""/>
        <dsp:cNvSpPr/>
      </dsp:nvSpPr>
      <dsp:spPr>
        <a:xfrm>
          <a:off x="1406205" y="1524471"/>
          <a:ext cx="4526280" cy="121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1" tIns="128851" rIns="128851" bIns="1288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Finish Implementation of Features 1-3</a:t>
          </a:r>
        </a:p>
      </dsp:txBody>
      <dsp:txXfrm>
        <a:off x="1406205" y="1524471"/>
        <a:ext cx="4526280" cy="1217493"/>
      </dsp:txXfrm>
    </dsp:sp>
    <dsp:sp modelId="{4AE4C258-7245-4836-BDE3-03B0088B3D0F}">
      <dsp:nvSpPr>
        <dsp:cNvPr id="0" name=""/>
        <dsp:cNvSpPr/>
      </dsp:nvSpPr>
      <dsp:spPr>
        <a:xfrm>
          <a:off x="5932485" y="1524471"/>
          <a:ext cx="4124539" cy="121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1" tIns="128851" rIns="128851" bIns="1288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Brooks: Refactoring and Testing</a:t>
          </a:r>
        </a:p>
      </dsp:txBody>
      <dsp:txXfrm>
        <a:off x="5932485" y="1524471"/>
        <a:ext cx="4124539" cy="1217493"/>
      </dsp:txXfrm>
    </dsp:sp>
    <dsp:sp modelId="{D0E3BE7E-267A-459C-A543-FF2013F5F160}">
      <dsp:nvSpPr>
        <dsp:cNvPr id="0" name=""/>
        <dsp:cNvSpPr/>
      </dsp:nvSpPr>
      <dsp:spPr>
        <a:xfrm>
          <a:off x="0" y="3046338"/>
          <a:ext cx="10058399" cy="12174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68D90-A70C-4731-97EC-F824D53EBB3B}">
      <dsp:nvSpPr>
        <dsp:cNvPr id="0" name=""/>
        <dsp:cNvSpPr/>
      </dsp:nvSpPr>
      <dsp:spPr>
        <a:xfrm>
          <a:off x="368291" y="3320274"/>
          <a:ext cx="669621" cy="669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015A9-83DD-4339-92F1-04D77E23F7D8}">
      <dsp:nvSpPr>
        <dsp:cNvPr id="0" name=""/>
        <dsp:cNvSpPr/>
      </dsp:nvSpPr>
      <dsp:spPr>
        <a:xfrm>
          <a:off x="1406205" y="3046338"/>
          <a:ext cx="8650819" cy="1217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51" tIns="128851" rIns="128851" bIns="1288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Creation of Unit Tests for each member</a:t>
          </a:r>
        </a:p>
      </dsp:txBody>
      <dsp:txXfrm>
        <a:off x="1406205" y="3046338"/>
        <a:ext cx="8650819" cy="1217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E1C9-13FF-4A13-B87B-42EE99291D0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0AA48-098B-4426-B105-EA8EA7E4F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20E2B-91BC-4AD1-AEDB-44EC8C2E5DED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815D-044D-4849-80B1-BDE8FDA1A898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F2F-D15E-4E52-A243-9061C7FD33D7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13D4-84A3-47E7-BE32-71B11F060D00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C552-997C-4987-94EB-D63FBC26EBE6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22D1F-F65E-4768-871B-8062FB11B70B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26B1-1B4F-436F-A1B1-90AFECC4BCDB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48CA-6AB7-453A-897C-DF6B7A4DDEEA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BCA-66A4-4E5E-AD26-D2D6A35BC5A7}" type="datetime1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A6E020-059B-4930-AAAC-915500F306CF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036-6766-4BB6-B999-3FCBDE070CDA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543223-2D2F-412E-8724-A389489DAE0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Rangers: 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9770-07E2-EBC6-D357-8259B582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D218C-5170-53A1-FC86-1E929655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Milestones In Progress</a:t>
            </a:r>
          </a:p>
        </p:txBody>
      </p:sp>
      <p:pic>
        <p:nvPicPr>
          <p:cNvPr id="8" name="Graphic 7" descr="Rocket">
            <a:extLst>
              <a:ext uri="{FF2B5EF4-FFF2-40B4-BE49-F238E27FC236}">
                <a16:creationId xmlns:a16="http://schemas.microsoft.com/office/drawing/2014/main" id="{EF152ABA-C50E-60B9-D168-DE3B2E211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799E-3C81-AF95-3961-151D5F1B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Milestone 3 (Create First Feature) and Milestone 5 (Create Second Feature): In Progress</a:t>
            </a:r>
          </a:p>
          <a:p>
            <a:pPr lvl="1"/>
            <a:r>
              <a:rPr lang="en-US" sz="2800" dirty="0"/>
              <a:t>Money conversion is completed, and the unit conversion feature is </a:t>
            </a:r>
            <a:r>
              <a:rPr lang="en-US" sz="2800"/>
              <a:t>in progress.</a:t>
            </a:r>
            <a:endParaRPr lang="en-US" sz="2800" dirty="0"/>
          </a:p>
          <a:p>
            <a:pPr lvl="1"/>
            <a:r>
              <a:rPr lang="en-US" sz="2800" dirty="0"/>
              <a:t>Scientific functions and advanced functions in final stages of development. Waiting on code base refactor.</a:t>
            </a:r>
          </a:p>
          <a:p>
            <a:pPr lvl="1"/>
            <a:r>
              <a:rPr lang="en-US" sz="2800" dirty="0"/>
              <a:t>Color picker in final stages of development.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E9A1-B776-27E6-4FF1-182D1A3C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C337FDE-DBE9-43EE-9898-DE1EAD10706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6E20-0F1A-39D2-4AE0-30C6828C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C30D4A-D59B-2AA4-8E99-126DE786D3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FF3F-529D-E8E3-1EAB-883ADA1B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9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096F-7421-B5FB-B2FA-582DBCED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3775-15B5-E9BF-334D-CBDC251D2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Total LoC</a:t>
            </a:r>
            <a:r>
              <a:rPr lang="en-US" sz="3200" dirty="0"/>
              <a:t>: 1,415</a:t>
            </a:r>
          </a:p>
          <a:p>
            <a:r>
              <a:rPr lang="en-US" sz="3200" b="1" dirty="0"/>
              <a:t>Amaya: </a:t>
            </a:r>
            <a:r>
              <a:rPr lang="en-US" sz="3200" dirty="0"/>
              <a:t>445</a:t>
            </a:r>
          </a:p>
          <a:p>
            <a:r>
              <a:rPr lang="en-US" sz="3200" b="1" dirty="0"/>
              <a:t>Spencer:</a:t>
            </a:r>
            <a:r>
              <a:rPr lang="en-US" sz="3200" dirty="0"/>
              <a:t> 364</a:t>
            </a:r>
            <a:endParaRPr lang="en-US" sz="3200" b="1" dirty="0"/>
          </a:p>
          <a:p>
            <a:r>
              <a:rPr lang="en-US" sz="3200" b="1" dirty="0"/>
              <a:t>Prosper:</a:t>
            </a:r>
            <a:r>
              <a:rPr lang="en-US" sz="3200" dirty="0"/>
              <a:t> 320</a:t>
            </a:r>
          </a:p>
          <a:p>
            <a:r>
              <a:rPr lang="en-US" sz="3200" b="1" dirty="0"/>
              <a:t>Original Code Base:</a:t>
            </a:r>
            <a:r>
              <a:rPr lang="en-US" sz="3200" dirty="0"/>
              <a:t> 286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4BE20-23F6-247C-1B91-02D3CD2C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DE8-C34E-CAA2-6A27-88AB053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Milestone(s)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E46761-4FDA-126C-2791-625D4BE3D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973040"/>
              </p:ext>
            </p:extLst>
          </p:nvPr>
        </p:nvGraphicFramePr>
        <p:xfrm>
          <a:off x="1097280" y="1602658"/>
          <a:ext cx="10058400" cy="426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BBFC5-FD9C-9A36-B2F2-C49D3EA4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7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</TotalTime>
  <Words>170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The Power Rangers: Weekly Report</vt:lpstr>
      <vt:lpstr>Milestones In Progress</vt:lpstr>
      <vt:lpstr>Risk Analysis</vt:lpstr>
      <vt:lpstr>Lines of Code</vt:lpstr>
      <vt:lpstr>Next Milestone(s)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9</cp:revision>
  <dcterms:created xsi:type="dcterms:W3CDTF">2023-10-29T00:32:26Z</dcterms:created>
  <dcterms:modified xsi:type="dcterms:W3CDTF">2023-11-13T19:41:02Z</dcterms:modified>
</cp:coreProperties>
</file>