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5D4B8-39C0-4175-8A44-4C8C2230AB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80A84-B9BE-44AF-9667-36DD38313E78}">
      <dgm:prSet/>
      <dgm:spPr/>
      <dgm:t>
        <a:bodyPr/>
        <a:lstStyle/>
        <a:p>
          <a:r>
            <a:rPr lang="en-US" dirty="0"/>
            <a:t>Thanksgiving and Exams limited time from 18</a:t>
          </a:r>
          <a:r>
            <a:rPr lang="en-US" baseline="30000" dirty="0"/>
            <a:t>th</a:t>
          </a:r>
          <a:r>
            <a:rPr lang="en-US" dirty="0"/>
            <a:t>-23</a:t>
          </a:r>
          <a:r>
            <a:rPr lang="en-US" baseline="30000" dirty="0"/>
            <a:t>rd</a:t>
          </a:r>
          <a:r>
            <a:rPr lang="en-US" dirty="0"/>
            <a:t>.</a:t>
          </a:r>
        </a:p>
      </dgm:t>
    </dgm:pt>
    <dgm:pt modelId="{913CFD0D-D2EE-4773-B84F-C7640DDC8A24}" type="sibTrans" cxnId="{C2D2C9E0-3528-4A67-8DDC-2C7231674304}">
      <dgm:prSet/>
      <dgm:spPr/>
      <dgm:t>
        <a:bodyPr/>
        <a:lstStyle/>
        <a:p>
          <a:endParaRPr lang="en-US"/>
        </a:p>
      </dgm:t>
    </dgm:pt>
    <dgm:pt modelId="{289ABD73-4DAB-42FC-BBC9-3E62FA89AAF9}" type="parTrans" cxnId="{C2D2C9E0-3528-4A67-8DDC-2C7231674304}">
      <dgm:prSet/>
      <dgm:spPr/>
      <dgm:t>
        <a:bodyPr/>
        <a:lstStyle/>
        <a:p>
          <a:endParaRPr lang="en-US"/>
        </a:p>
      </dgm:t>
    </dgm:pt>
    <dgm:pt modelId="{84E2A389-1474-4740-8C8E-C3AA35B6D589}">
      <dgm:prSet/>
      <dgm:spPr/>
      <dgm:t>
        <a:bodyPr/>
        <a:lstStyle/>
        <a:p>
          <a:r>
            <a:rPr lang="en-US" dirty="0"/>
            <a:t>Learning testing framework delayed the progress on unit tests.</a:t>
          </a:r>
        </a:p>
      </dgm:t>
    </dgm:pt>
    <dgm:pt modelId="{F70EB1AA-E44B-4EC9-B48D-F911D4535CD7}" type="parTrans" cxnId="{28C7E770-418B-4226-AF81-813B0E766A25}">
      <dgm:prSet/>
      <dgm:spPr/>
      <dgm:t>
        <a:bodyPr/>
        <a:lstStyle/>
        <a:p>
          <a:endParaRPr lang="en-US"/>
        </a:p>
      </dgm:t>
    </dgm:pt>
    <dgm:pt modelId="{7EE5D1B9-481F-4498-B9A7-8B4C80407AA5}" type="sibTrans" cxnId="{28C7E770-418B-4226-AF81-813B0E766A25}">
      <dgm:prSet/>
      <dgm:spPr/>
      <dgm:t>
        <a:bodyPr/>
        <a:lstStyle/>
        <a:p>
          <a:endParaRPr lang="en-US"/>
        </a:p>
      </dgm:t>
    </dgm:pt>
    <dgm:pt modelId="{76EFD8C6-E112-4350-9B17-26614ACDDCF0}">
      <dgm:prSet/>
      <dgm:spPr/>
      <dgm:t>
        <a:bodyPr/>
        <a:lstStyle/>
        <a:p>
          <a:r>
            <a:rPr lang="en-US" dirty="0"/>
            <a:t>Issues with original feature 9 required reworking of requirements and a new feature 9.</a:t>
          </a:r>
        </a:p>
      </dgm:t>
    </dgm:pt>
    <dgm:pt modelId="{F2143CE6-EA60-4A8B-BB9D-5BA697584DA5}" type="parTrans" cxnId="{3B91059E-3EF1-4371-8BDC-D0F242303960}">
      <dgm:prSet/>
      <dgm:spPr/>
      <dgm:t>
        <a:bodyPr/>
        <a:lstStyle/>
        <a:p>
          <a:endParaRPr lang="en-US"/>
        </a:p>
      </dgm:t>
    </dgm:pt>
    <dgm:pt modelId="{C486963F-D355-43B2-B281-8E36D785D461}" type="sibTrans" cxnId="{3B91059E-3EF1-4371-8BDC-D0F242303960}">
      <dgm:prSet/>
      <dgm:spPr/>
      <dgm:t>
        <a:bodyPr/>
        <a:lstStyle/>
        <a:p>
          <a:endParaRPr lang="en-US"/>
        </a:p>
      </dgm:t>
    </dgm:pt>
    <dgm:pt modelId="{DBE4495B-9A63-4CA7-88CB-51F68FC93B47}" type="pres">
      <dgm:prSet presAssocID="{5815D4B8-39C0-4175-8A44-4C8C2230AB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DCA2D7-5458-4A02-BAD1-181C26596E4C}" type="pres">
      <dgm:prSet presAssocID="{EB580A84-B9BE-44AF-9667-36DD38313E78}" presName="hierRoot1" presStyleCnt="0"/>
      <dgm:spPr/>
    </dgm:pt>
    <dgm:pt modelId="{8769FE36-F62A-4CA7-A58F-E3B3EF48B0FA}" type="pres">
      <dgm:prSet presAssocID="{EB580A84-B9BE-44AF-9667-36DD38313E78}" presName="composite" presStyleCnt="0"/>
      <dgm:spPr/>
    </dgm:pt>
    <dgm:pt modelId="{A0329448-3F4D-4B92-828A-8F826E4AA392}" type="pres">
      <dgm:prSet presAssocID="{EB580A84-B9BE-44AF-9667-36DD38313E78}" presName="background" presStyleLbl="node0" presStyleIdx="0" presStyleCnt="3"/>
      <dgm:spPr/>
    </dgm:pt>
    <dgm:pt modelId="{322B068D-F603-4DEF-8671-5E593663037A}" type="pres">
      <dgm:prSet presAssocID="{EB580A84-B9BE-44AF-9667-36DD38313E78}" presName="text" presStyleLbl="fgAcc0" presStyleIdx="0" presStyleCnt="3">
        <dgm:presLayoutVars>
          <dgm:chPref val="3"/>
        </dgm:presLayoutVars>
      </dgm:prSet>
      <dgm:spPr/>
    </dgm:pt>
    <dgm:pt modelId="{BAA2505B-E91F-4202-9616-08AC99AC1775}" type="pres">
      <dgm:prSet presAssocID="{EB580A84-B9BE-44AF-9667-36DD38313E78}" presName="hierChild2" presStyleCnt="0"/>
      <dgm:spPr/>
    </dgm:pt>
    <dgm:pt modelId="{B7696A53-202A-4E83-98FC-5C1F81162C3A}" type="pres">
      <dgm:prSet presAssocID="{84E2A389-1474-4740-8C8E-C3AA35B6D589}" presName="hierRoot1" presStyleCnt="0"/>
      <dgm:spPr/>
    </dgm:pt>
    <dgm:pt modelId="{C5EB5A11-701C-4D0C-9BFA-453FD45CDA08}" type="pres">
      <dgm:prSet presAssocID="{84E2A389-1474-4740-8C8E-C3AA35B6D589}" presName="composite" presStyleCnt="0"/>
      <dgm:spPr/>
    </dgm:pt>
    <dgm:pt modelId="{742EE77B-5BDF-4930-93F0-24C4B6AFE838}" type="pres">
      <dgm:prSet presAssocID="{84E2A389-1474-4740-8C8E-C3AA35B6D589}" presName="background" presStyleLbl="node0" presStyleIdx="1" presStyleCnt="3"/>
      <dgm:spPr/>
    </dgm:pt>
    <dgm:pt modelId="{DAF3CC67-366A-456B-9834-EFEBA0A094C4}" type="pres">
      <dgm:prSet presAssocID="{84E2A389-1474-4740-8C8E-C3AA35B6D589}" presName="text" presStyleLbl="fgAcc0" presStyleIdx="1" presStyleCnt="3">
        <dgm:presLayoutVars>
          <dgm:chPref val="3"/>
        </dgm:presLayoutVars>
      </dgm:prSet>
      <dgm:spPr/>
    </dgm:pt>
    <dgm:pt modelId="{055078D1-179F-46C3-8D14-F4622E0F1D68}" type="pres">
      <dgm:prSet presAssocID="{84E2A389-1474-4740-8C8E-C3AA35B6D589}" presName="hierChild2" presStyleCnt="0"/>
      <dgm:spPr/>
    </dgm:pt>
    <dgm:pt modelId="{95EA625A-4813-4D8A-9413-9DA51D779BAD}" type="pres">
      <dgm:prSet presAssocID="{76EFD8C6-E112-4350-9B17-26614ACDDCF0}" presName="hierRoot1" presStyleCnt="0"/>
      <dgm:spPr/>
    </dgm:pt>
    <dgm:pt modelId="{FD7662EC-E5BB-437A-97C8-DC47DCD80CBD}" type="pres">
      <dgm:prSet presAssocID="{76EFD8C6-E112-4350-9B17-26614ACDDCF0}" presName="composite" presStyleCnt="0"/>
      <dgm:spPr/>
    </dgm:pt>
    <dgm:pt modelId="{CD16E2CA-8839-4FAC-B897-605A2A8EAF93}" type="pres">
      <dgm:prSet presAssocID="{76EFD8C6-E112-4350-9B17-26614ACDDCF0}" presName="background" presStyleLbl="node0" presStyleIdx="2" presStyleCnt="3"/>
      <dgm:spPr/>
    </dgm:pt>
    <dgm:pt modelId="{3FAFAA0A-96D3-41CE-9411-3605E7988A0B}" type="pres">
      <dgm:prSet presAssocID="{76EFD8C6-E112-4350-9B17-26614ACDDCF0}" presName="text" presStyleLbl="fgAcc0" presStyleIdx="2" presStyleCnt="3">
        <dgm:presLayoutVars>
          <dgm:chPref val="3"/>
        </dgm:presLayoutVars>
      </dgm:prSet>
      <dgm:spPr/>
    </dgm:pt>
    <dgm:pt modelId="{22AF7D58-538D-418F-806C-FEF737654C40}" type="pres">
      <dgm:prSet presAssocID="{76EFD8C6-E112-4350-9B17-26614ACDDCF0}" presName="hierChild2" presStyleCnt="0"/>
      <dgm:spPr/>
    </dgm:pt>
  </dgm:ptLst>
  <dgm:cxnLst>
    <dgm:cxn modelId="{28C7E770-418B-4226-AF81-813B0E766A25}" srcId="{5815D4B8-39C0-4175-8A44-4C8C2230AB4D}" destId="{84E2A389-1474-4740-8C8E-C3AA35B6D589}" srcOrd="1" destOrd="0" parTransId="{F70EB1AA-E44B-4EC9-B48D-F911D4535CD7}" sibTransId="{7EE5D1B9-481F-4498-B9A7-8B4C80407AA5}"/>
    <dgm:cxn modelId="{FB01557A-2C6F-4C98-AB11-00BACC66387C}" type="presOf" srcId="{5815D4B8-39C0-4175-8A44-4C8C2230AB4D}" destId="{DBE4495B-9A63-4CA7-88CB-51F68FC93B47}" srcOrd="0" destOrd="0" presId="urn:microsoft.com/office/officeart/2005/8/layout/hierarchy1"/>
    <dgm:cxn modelId="{3B91059E-3EF1-4371-8BDC-D0F242303960}" srcId="{5815D4B8-39C0-4175-8A44-4C8C2230AB4D}" destId="{76EFD8C6-E112-4350-9B17-26614ACDDCF0}" srcOrd="2" destOrd="0" parTransId="{F2143CE6-EA60-4A8B-BB9D-5BA697584DA5}" sibTransId="{C486963F-D355-43B2-B281-8E36D785D461}"/>
    <dgm:cxn modelId="{C25E97A4-1A1D-48CD-878A-4F1B8AC10892}" type="presOf" srcId="{84E2A389-1474-4740-8C8E-C3AA35B6D589}" destId="{DAF3CC67-366A-456B-9834-EFEBA0A094C4}" srcOrd="0" destOrd="0" presId="urn:microsoft.com/office/officeart/2005/8/layout/hierarchy1"/>
    <dgm:cxn modelId="{E25220DE-474C-4410-BE5E-6811EC0AC2B6}" type="presOf" srcId="{EB580A84-B9BE-44AF-9667-36DD38313E78}" destId="{322B068D-F603-4DEF-8671-5E593663037A}" srcOrd="0" destOrd="0" presId="urn:microsoft.com/office/officeart/2005/8/layout/hierarchy1"/>
    <dgm:cxn modelId="{C2D2C9E0-3528-4A67-8DDC-2C7231674304}" srcId="{5815D4B8-39C0-4175-8A44-4C8C2230AB4D}" destId="{EB580A84-B9BE-44AF-9667-36DD38313E78}" srcOrd="0" destOrd="0" parTransId="{289ABD73-4DAB-42FC-BBC9-3E62FA89AAF9}" sibTransId="{913CFD0D-D2EE-4773-B84F-C7640DDC8A24}"/>
    <dgm:cxn modelId="{7C873EFD-40DA-49DD-BA2A-AE6A9ED04C05}" type="presOf" srcId="{76EFD8C6-E112-4350-9B17-26614ACDDCF0}" destId="{3FAFAA0A-96D3-41CE-9411-3605E7988A0B}" srcOrd="0" destOrd="0" presId="urn:microsoft.com/office/officeart/2005/8/layout/hierarchy1"/>
    <dgm:cxn modelId="{62E59042-24A2-456A-9596-A8206421858F}" type="presParOf" srcId="{DBE4495B-9A63-4CA7-88CB-51F68FC93B47}" destId="{15DCA2D7-5458-4A02-BAD1-181C26596E4C}" srcOrd="0" destOrd="0" presId="urn:microsoft.com/office/officeart/2005/8/layout/hierarchy1"/>
    <dgm:cxn modelId="{9F6C80D1-CF9E-4FEB-A6EB-DA0F4B36F192}" type="presParOf" srcId="{15DCA2D7-5458-4A02-BAD1-181C26596E4C}" destId="{8769FE36-F62A-4CA7-A58F-E3B3EF48B0FA}" srcOrd="0" destOrd="0" presId="urn:microsoft.com/office/officeart/2005/8/layout/hierarchy1"/>
    <dgm:cxn modelId="{9DA1A9AD-39B4-4EA0-8A60-FEE0079BE5A6}" type="presParOf" srcId="{8769FE36-F62A-4CA7-A58F-E3B3EF48B0FA}" destId="{A0329448-3F4D-4B92-828A-8F826E4AA392}" srcOrd="0" destOrd="0" presId="urn:microsoft.com/office/officeart/2005/8/layout/hierarchy1"/>
    <dgm:cxn modelId="{82FB63CA-2333-4930-9B4C-C1B1768758AC}" type="presParOf" srcId="{8769FE36-F62A-4CA7-A58F-E3B3EF48B0FA}" destId="{322B068D-F603-4DEF-8671-5E593663037A}" srcOrd="1" destOrd="0" presId="urn:microsoft.com/office/officeart/2005/8/layout/hierarchy1"/>
    <dgm:cxn modelId="{3B258BA1-53F7-424A-ABB1-15B36374F837}" type="presParOf" srcId="{15DCA2D7-5458-4A02-BAD1-181C26596E4C}" destId="{BAA2505B-E91F-4202-9616-08AC99AC1775}" srcOrd="1" destOrd="0" presId="urn:microsoft.com/office/officeart/2005/8/layout/hierarchy1"/>
    <dgm:cxn modelId="{6DBAA8A9-F930-4563-9081-725CB14B4751}" type="presParOf" srcId="{DBE4495B-9A63-4CA7-88CB-51F68FC93B47}" destId="{B7696A53-202A-4E83-98FC-5C1F81162C3A}" srcOrd="1" destOrd="0" presId="urn:microsoft.com/office/officeart/2005/8/layout/hierarchy1"/>
    <dgm:cxn modelId="{261A137A-79F0-4F7B-A839-B13C9000BA44}" type="presParOf" srcId="{B7696A53-202A-4E83-98FC-5C1F81162C3A}" destId="{C5EB5A11-701C-4D0C-9BFA-453FD45CDA08}" srcOrd="0" destOrd="0" presId="urn:microsoft.com/office/officeart/2005/8/layout/hierarchy1"/>
    <dgm:cxn modelId="{0FFB6263-69DD-4441-BD62-A179D3BD6C58}" type="presParOf" srcId="{C5EB5A11-701C-4D0C-9BFA-453FD45CDA08}" destId="{742EE77B-5BDF-4930-93F0-24C4B6AFE838}" srcOrd="0" destOrd="0" presId="urn:microsoft.com/office/officeart/2005/8/layout/hierarchy1"/>
    <dgm:cxn modelId="{8942B5AE-3D4B-42F7-A197-EC7168A4813E}" type="presParOf" srcId="{C5EB5A11-701C-4D0C-9BFA-453FD45CDA08}" destId="{DAF3CC67-366A-456B-9834-EFEBA0A094C4}" srcOrd="1" destOrd="0" presId="urn:microsoft.com/office/officeart/2005/8/layout/hierarchy1"/>
    <dgm:cxn modelId="{BF14B5E8-03CA-4882-AD0D-7204487CAC46}" type="presParOf" srcId="{B7696A53-202A-4E83-98FC-5C1F81162C3A}" destId="{055078D1-179F-46C3-8D14-F4622E0F1D68}" srcOrd="1" destOrd="0" presId="urn:microsoft.com/office/officeart/2005/8/layout/hierarchy1"/>
    <dgm:cxn modelId="{AE9A218C-0C3B-4432-BCB5-FB937A66E1A1}" type="presParOf" srcId="{DBE4495B-9A63-4CA7-88CB-51F68FC93B47}" destId="{95EA625A-4813-4D8A-9413-9DA51D779BAD}" srcOrd="2" destOrd="0" presId="urn:microsoft.com/office/officeart/2005/8/layout/hierarchy1"/>
    <dgm:cxn modelId="{CFC4FB62-DCE4-4298-8E0A-BBC2D9E574E0}" type="presParOf" srcId="{95EA625A-4813-4D8A-9413-9DA51D779BAD}" destId="{FD7662EC-E5BB-437A-97C8-DC47DCD80CBD}" srcOrd="0" destOrd="0" presId="urn:microsoft.com/office/officeart/2005/8/layout/hierarchy1"/>
    <dgm:cxn modelId="{16686BBD-8603-417E-BF37-8317722555ED}" type="presParOf" srcId="{FD7662EC-E5BB-437A-97C8-DC47DCD80CBD}" destId="{CD16E2CA-8839-4FAC-B897-605A2A8EAF93}" srcOrd="0" destOrd="0" presId="urn:microsoft.com/office/officeart/2005/8/layout/hierarchy1"/>
    <dgm:cxn modelId="{D3BE75C1-7C76-4B8F-9874-F80E01369351}" type="presParOf" srcId="{FD7662EC-E5BB-437A-97C8-DC47DCD80CBD}" destId="{3FAFAA0A-96D3-41CE-9411-3605E7988A0B}" srcOrd="1" destOrd="0" presId="urn:microsoft.com/office/officeart/2005/8/layout/hierarchy1"/>
    <dgm:cxn modelId="{A9F41DE1-BDBE-4A8C-A803-ADA793B2014F}" type="presParOf" srcId="{95EA625A-4813-4D8A-9413-9DA51D779BAD}" destId="{22AF7D58-538D-418F-806C-FEF737654C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1E419-259B-4F6D-9B2B-0C1BBE0E90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5AD63-3C63-4243-B10E-6110E46098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Finish work on Milestone 6.</a:t>
          </a:r>
        </a:p>
      </dgm:t>
    </dgm:pt>
    <dgm:pt modelId="{F761D968-B799-4B66-B9F7-18BB3EE0EF2E}" type="parTrans" cxnId="{B1F2DDC4-E340-455A-A484-2E5B840C0A8C}">
      <dgm:prSet/>
      <dgm:spPr/>
      <dgm:t>
        <a:bodyPr/>
        <a:lstStyle/>
        <a:p>
          <a:endParaRPr lang="en-US"/>
        </a:p>
      </dgm:t>
    </dgm:pt>
    <dgm:pt modelId="{00532C78-FEAF-45E9-8B61-A8DD2166EBD1}" type="sibTrans" cxnId="{B1F2DDC4-E340-455A-A484-2E5B840C0A8C}">
      <dgm:prSet/>
      <dgm:spPr/>
      <dgm:t>
        <a:bodyPr/>
        <a:lstStyle/>
        <a:p>
          <a:endParaRPr lang="en-US"/>
        </a:p>
      </dgm:t>
    </dgm:pt>
    <dgm:pt modelId="{415CEDB7-EF8A-4841-AF18-953B2EE44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Finish unit, acceptance, and regression testing.</a:t>
          </a:r>
        </a:p>
      </dgm:t>
    </dgm:pt>
    <dgm:pt modelId="{31E11A3E-BA56-4600-BC31-D87E1756BC98}" type="parTrans" cxnId="{AA69C270-C8EE-4AD1-8BB3-16C2F1930AAA}">
      <dgm:prSet/>
      <dgm:spPr/>
      <dgm:t>
        <a:bodyPr/>
        <a:lstStyle/>
        <a:p>
          <a:endParaRPr lang="en-US"/>
        </a:p>
      </dgm:t>
    </dgm:pt>
    <dgm:pt modelId="{8396C726-CBB9-45A5-8926-A1FAE2FC8343}" type="sibTrans" cxnId="{AA69C270-C8EE-4AD1-8BB3-16C2F1930AAA}">
      <dgm:prSet/>
      <dgm:spPr/>
      <dgm:t>
        <a:bodyPr/>
        <a:lstStyle/>
        <a:p>
          <a:endParaRPr lang="en-US"/>
        </a:p>
      </dgm:t>
    </dgm:pt>
    <dgm:pt modelId="{61775BD1-FB9A-45CD-BB20-84D197F1D3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Complete final merge and prepare application for launch.</a:t>
          </a:r>
        </a:p>
      </dgm:t>
    </dgm:pt>
    <dgm:pt modelId="{6E69D8F9-B775-46B3-BE1C-6CAEFE7D08EA}" type="parTrans" cxnId="{A52F9E85-90B8-4D16-BF96-C669DB88C711}">
      <dgm:prSet/>
      <dgm:spPr/>
      <dgm:t>
        <a:bodyPr/>
        <a:lstStyle/>
        <a:p>
          <a:endParaRPr lang="en-US"/>
        </a:p>
      </dgm:t>
    </dgm:pt>
    <dgm:pt modelId="{D0EBC7C8-B1DA-496A-A9A8-7CA6D8E4A24C}" type="sibTrans" cxnId="{A52F9E85-90B8-4D16-BF96-C669DB88C711}">
      <dgm:prSet/>
      <dgm:spPr/>
      <dgm:t>
        <a:bodyPr/>
        <a:lstStyle/>
        <a:p>
          <a:endParaRPr lang="en-US"/>
        </a:p>
      </dgm:t>
    </dgm:pt>
    <dgm:pt modelId="{CB4542E0-FA59-4261-B2D2-CAF6740A11C6}" type="pres">
      <dgm:prSet presAssocID="{1A71E419-259B-4F6D-9B2B-0C1BBE0E90E8}" presName="root" presStyleCnt="0">
        <dgm:presLayoutVars>
          <dgm:dir/>
          <dgm:resizeHandles val="exact"/>
        </dgm:presLayoutVars>
      </dgm:prSet>
      <dgm:spPr/>
    </dgm:pt>
    <dgm:pt modelId="{DF3DDA98-0C31-41D1-A2A5-806E25E3242E}" type="pres">
      <dgm:prSet presAssocID="{37A5AD63-3C63-4243-B10E-6110E46098A4}" presName="compNode" presStyleCnt="0"/>
      <dgm:spPr/>
    </dgm:pt>
    <dgm:pt modelId="{2B24A685-BB45-413D-9B2F-6DED06324399}" type="pres">
      <dgm:prSet presAssocID="{37A5AD63-3C63-4243-B10E-6110E46098A4}" presName="bgRect" presStyleLbl="bgShp" presStyleIdx="0" presStyleCnt="3"/>
      <dgm:spPr/>
    </dgm:pt>
    <dgm:pt modelId="{26B028A1-CD97-46DE-9243-0289420F2D98}" type="pres">
      <dgm:prSet presAssocID="{37A5AD63-3C63-4243-B10E-6110E46098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058C0AB4-DB07-41F4-92ED-E0A28A49393C}" type="pres">
      <dgm:prSet presAssocID="{37A5AD63-3C63-4243-B10E-6110E46098A4}" presName="spaceRect" presStyleCnt="0"/>
      <dgm:spPr/>
    </dgm:pt>
    <dgm:pt modelId="{C13A1532-6ABB-40D1-A350-93B462A66473}" type="pres">
      <dgm:prSet presAssocID="{37A5AD63-3C63-4243-B10E-6110E46098A4}" presName="parTx" presStyleLbl="revTx" presStyleIdx="0" presStyleCnt="3">
        <dgm:presLayoutVars>
          <dgm:chMax val="0"/>
          <dgm:chPref val="0"/>
        </dgm:presLayoutVars>
      </dgm:prSet>
      <dgm:spPr/>
    </dgm:pt>
    <dgm:pt modelId="{C4EBEF03-2AA6-4829-B60A-5149CB27B29F}" type="pres">
      <dgm:prSet presAssocID="{00532C78-FEAF-45E9-8B61-A8DD2166EBD1}" presName="sibTrans" presStyleCnt="0"/>
      <dgm:spPr/>
    </dgm:pt>
    <dgm:pt modelId="{9455AF86-8448-4EB1-8F50-9E6585A13B99}" type="pres">
      <dgm:prSet presAssocID="{61775BD1-FB9A-45CD-BB20-84D197F1D341}" presName="compNode" presStyleCnt="0"/>
      <dgm:spPr/>
    </dgm:pt>
    <dgm:pt modelId="{A061D35A-455C-4E9B-8429-F8D00F3F8FD4}" type="pres">
      <dgm:prSet presAssocID="{61775BD1-FB9A-45CD-BB20-84D197F1D341}" presName="bgRect" presStyleLbl="bgShp" presStyleIdx="1" presStyleCnt="3"/>
      <dgm:spPr/>
    </dgm:pt>
    <dgm:pt modelId="{F5443750-B6E1-4619-A323-EC7198D3B283}" type="pres">
      <dgm:prSet presAssocID="{61775BD1-FB9A-45CD-BB20-84D197F1D3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ce Flag with solid fill"/>
        </a:ext>
      </dgm:extLst>
    </dgm:pt>
    <dgm:pt modelId="{83BD25BC-B83D-44C3-836B-9AF7E90497B8}" type="pres">
      <dgm:prSet presAssocID="{61775BD1-FB9A-45CD-BB20-84D197F1D341}" presName="spaceRect" presStyleCnt="0"/>
      <dgm:spPr/>
    </dgm:pt>
    <dgm:pt modelId="{1072C07B-66D0-4F65-B3A7-4B638EB76949}" type="pres">
      <dgm:prSet presAssocID="{61775BD1-FB9A-45CD-BB20-84D197F1D341}" presName="parTx" presStyleLbl="revTx" presStyleIdx="1" presStyleCnt="3">
        <dgm:presLayoutVars>
          <dgm:chMax val="0"/>
          <dgm:chPref val="0"/>
        </dgm:presLayoutVars>
      </dgm:prSet>
      <dgm:spPr/>
    </dgm:pt>
    <dgm:pt modelId="{7967D317-93A0-4A2D-9C2B-2E3E8954346D}" type="pres">
      <dgm:prSet presAssocID="{D0EBC7C8-B1DA-496A-A9A8-7CA6D8E4A24C}" presName="sibTrans" presStyleCnt="0"/>
      <dgm:spPr/>
    </dgm:pt>
    <dgm:pt modelId="{DA306B36-7A6B-4EF4-A357-AD4FE0D27DC7}" type="pres">
      <dgm:prSet presAssocID="{415CEDB7-EF8A-4841-AF18-953B2EE44EAB}" presName="compNode" presStyleCnt="0"/>
      <dgm:spPr/>
    </dgm:pt>
    <dgm:pt modelId="{D0E3BE7E-267A-459C-A543-FF2013F5F160}" type="pres">
      <dgm:prSet presAssocID="{415CEDB7-EF8A-4841-AF18-953B2EE44EAB}" presName="bgRect" presStyleLbl="bgShp" presStyleIdx="2" presStyleCnt="3"/>
      <dgm:spPr/>
    </dgm:pt>
    <dgm:pt modelId="{21D68D90-A70C-4731-97EC-F824D53EBB3B}" type="pres">
      <dgm:prSet presAssocID="{415CEDB7-EF8A-4841-AF18-953B2EE44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5EF307-05EF-4F49-8186-B7C2F725CA5F}" type="pres">
      <dgm:prSet presAssocID="{415CEDB7-EF8A-4841-AF18-953B2EE44EAB}" presName="spaceRect" presStyleCnt="0"/>
      <dgm:spPr/>
    </dgm:pt>
    <dgm:pt modelId="{1B0015A9-83DD-4339-92F1-04D77E23F7D8}" type="pres">
      <dgm:prSet presAssocID="{415CEDB7-EF8A-4841-AF18-953B2EE44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BFE200-4022-4E91-83A0-4909B24083B3}" type="presOf" srcId="{61775BD1-FB9A-45CD-BB20-84D197F1D341}" destId="{1072C07B-66D0-4F65-B3A7-4B638EB76949}" srcOrd="0" destOrd="0" presId="urn:microsoft.com/office/officeart/2018/2/layout/IconVerticalSolidList"/>
    <dgm:cxn modelId="{6899292F-8FC3-403B-A46A-9719358DAEB1}" type="presOf" srcId="{37A5AD63-3C63-4243-B10E-6110E46098A4}" destId="{C13A1532-6ABB-40D1-A350-93B462A66473}" srcOrd="0" destOrd="0" presId="urn:microsoft.com/office/officeart/2018/2/layout/IconVerticalSolidList"/>
    <dgm:cxn modelId="{AA69C270-C8EE-4AD1-8BB3-16C2F1930AAA}" srcId="{1A71E419-259B-4F6D-9B2B-0C1BBE0E90E8}" destId="{415CEDB7-EF8A-4841-AF18-953B2EE44EAB}" srcOrd="2" destOrd="0" parTransId="{31E11A3E-BA56-4600-BC31-D87E1756BC98}" sibTransId="{8396C726-CBB9-45A5-8926-A1FAE2FC8343}"/>
    <dgm:cxn modelId="{A52F9E85-90B8-4D16-BF96-C669DB88C711}" srcId="{1A71E419-259B-4F6D-9B2B-0C1BBE0E90E8}" destId="{61775BD1-FB9A-45CD-BB20-84D197F1D341}" srcOrd="1" destOrd="0" parTransId="{6E69D8F9-B775-46B3-BE1C-6CAEFE7D08EA}" sibTransId="{D0EBC7C8-B1DA-496A-A9A8-7CA6D8E4A24C}"/>
    <dgm:cxn modelId="{B1F2DDC4-E340-455A-A484-2E5B840C0A8C}" srcId="{1A71E419-259B-4F6D-9B2B-0C1BBE0E90E8}" destId="{37A5AD63-3C63-4243-B10E-6110E46098A4}" srcOrd="0" destOrd="0" parTransId="{F761D968-B799-4B66-B9F7-18BB3EE0EF2E}" sibTransId="{00532C78-FEAF-45E9-8B61-A8DD2166EBD1}"/>
    <dgm:cxn modelId="{12BE9DD1-D0FD-47F8-A8E8-8D957C8BBBF4}" type="presOf" srcId="{1A71E419-259B-4F6D-9B2B-0C1BBE0E90E8}" destId="{CB4542E0-FA59-4261-B2D2-CAF6740A11C6}" srcOrd="0" destOrd="0" presId="urn:microsoft.com/office/officeart/2018/2/layout/IconVerticalSolidList"/>
    <dgm:cxn modelId="{096A37E6-70F1-4D3A-977E-550F09B97EEC}" type="presOf" srcId="{415CEDB7-EF8A-4841-AF18-953B2EE44EAB}" destId="{1B0015A9-83DD-4339-92F1-04D77E23F7D8}" srcOrd="0" destOrd="0" presId="urn:microsoft.com/office/officeart/2018/2/layout/IconVerticalSolidList"/>
    <dgm:cxn modelId="{1F1F07E8-B4C4-4D87-A170-8E69AA47C354}" type="presParOf" srcId="{CB4542E0-FA59-4261-B2D2-CAF6740A11C6}" destId="{DF3DDA98-0C31-41D1-A2A5-806E25E3242E}" srcOrd="0" destOrd="0" presId="urn:microsoft.com/office/officeart/2018/2/layout/IconVerticalSolidList"/>
    <dgm:cxn modelId="{61B2A9D9-E694-41CC-81D1-DA06616A49C6}" type="presParOf" srcId="{DF3DDA98-0C31-41D1-A2A5-806E25E3242E}" destId="{2B24A685-BB45-413D-9B2F-6DED06324399}" srcOrd="0" destOrd="0" presId="urn:microsoft.com/office/officeart/2018/2/layout/IconVerticalSolidList"/>
    <dgm:cxn modelId="{187D8771-C9DD-4800-87FE-008296FDFFE3}" type="presParOf" srcId="{DF3DDA98-0C31-41D1-A2A5-806E25E3242E}" destId="{26B028A1-CD97-46DE-9243-0289420F2D98}" srcOrd="1" destOrd="0" presId="urn:microsoft.com/office/officeart/2018/2/layout/IconVerticalSolidList"/>
    <dgm:cxn modelId="{6424B0DF-DFB9-4A07-BC9A-E877F15EC500}" type="presParOf" srcId="{DF3DDA98-0C31-41D1-A2A5-806E25E3242E}" destId="{058C0AB4-DB07-41F4-92ED-E0A28A49393C}" srcOrd="2" destOrd="0" presId="urn:microsoft.com/office/officeart/2018/2/layout/IconVerticalSolidList"/>
    <dgm:cxn modelId="{07A4DCA4-2116-4588-81E7-5D1D9FFD3443}" type="presParOf" srcId="{DF3DDA98-0C31-41D1-A2A5-806E25E3242E}" destId="{C13A1532-6ABB-40D1-A350-93B462A66473}" srcOrd="3" destOrd="0" presId="urn:microsoft.com/office/officeart/2018/2/layout/IconVerticalSolidList"/>
    <dgm:cxn modelId="{0C7499F8-EC89-4AB9-B0D1-B2F1CBFBAB26}" type="presParOf" srcId="{CB4542E0-FA59-4261-B2D2-CAF6740A11C6}" destId="{C4EBEF03-2AA6-4829-B60A-5149CB27B29F}" srcOrd="1" destOrd="0" presId="urn:microsoft.com/office/officeart/2018/2/layout/IconVerticalSolidList"/>
    <dgm:cxn modelId="{28B420CA-CF3E-4764-95FC-CB118F615378}" type="presParOf" srcId="{CB4542E0-FA59-4261-B2D2-CAF6740A11C6}" destId="{9455AF86-8448-4EB1-8F50-9E6585A13B99}" srcOrd="2" destOrd="0" presId="urn:microsoft.com/office/officeart/2018/2/layout/IconVerticalSolidList"/>
    <dgm:cxn modelId="{0ADB01AA-1745-4381-A362-8CA407368341}" type="presParOf" srcId="{9455AF86-8448-4EB1-8F50-9E6585A13B99}" destId="{A061D35A-455C-4E9B-8429-F8D00F3F8FD4}" srcOrd="0" destOrd="0" presId="urn:microsoft.com/office/officeart/2018/2/layout/IconVerticalSolidList"/>
    <dgm:cxn modelId="{EE1E09C9-181A-4D6A-A168-5E3C7369A2F9}" type="presParOf" srcId="{9455AF86-8448-4EB1-8F50-9E6585A13B99}" destId="{F5443750-B6E1-4619-A323-EC7198D3B283}" srcOrd="1" destOrd="0" presId="urn:microsoft.com/office/officeart/2018/2/layout/IconVerticalSolidList"/>
    <dgm:cxn modelId="{56F48621-EA4D-48D7-A63B-CB4FCEB108F0}" type="presParOf" srcId="{9455AF86-8448-4EB1-8F50-9E6585A13B99}" destId="{83BD25BC-B83D-44C3-836B-9AF7E90497B8}" srcOrd="2" destOrd="0" presId="urn:microsoft.com/office/officeart/2018/2/layout/IconVerticalSolidList"/>
    <dgm:cxn modelId="{4F078599-2A1F-4E30-91F9-4FD5ED8527B7}" type="presParOf" srcId="{9455AF86-8448-4EB1-8F50-9E6585A13B99}" destId="{1072C07B-66D0-4F65-B3A7-4B638EB76949}" srcOrd="3" destOrd="0" presId="urn:microsoft.com/office/officeart/2018/2/layout/IconVerticalSolidList"/>
    <dgm:cxn modelId="{0493237C-9466-4B54-B94F-E2F081B9476B}" type="presParOf" srcId="{CB4542E0-FA59-4261-B2D2-CAF6740A11C6}" destId="{7967D317-93A0-4A2D-9C2B-2E3E8954346D}" srcOrd="3" destOrd="0" presId="urn:microsoft.com/office/officeart/2018/2/layout/IconVerticalSolidList"/>
    <dgm:cxn modelId="{5BCF8B75-9917-4875-8F1E-2108819C1330}" type="presParOf" srcId="{CB4542E0-FA59-4261-B2D2-CAF6740A11C6}" destId="{DA306B36-7A6B-4EF4-A357-AD4FE0D27DC7}" srcOrd="4" destOrd="0" presId="urn:microsoft.com/office/officeart/2018/2/layout/IconVerticalSolidList"/>
    <dgm:cxn modelId="{1672FBBD-FA6F-4D4D-B341-78973C959408}" type="presParOf" srcId="{DA306B36-7A6B-4EF4-A357-AD4FE0D27DC7}" destId="{D0E3BE7E-267A-459C-A543-FF2013F5F160}" srcOrd="0" destOrd="0" presId="urn:microsoft.com/office/officeart/2018/2/layout/IconVerticalSolidList"/>
    <dgm:cxn modelId="{AF66651C-1698-41F9-A6D1-75373790F68A}" type="presParOf" srcId="{DA306B36-7A6B-4EF4-A357-AD4FE0D27DC7}" destId="{21D68D90-A70C-4731-97EC-F824D53EBB3B}" srcOrd="1" destOrd="0" presId="urn:microsoft.com/office/officeart/2018/2/layout/IconVerticalSolidList"/>
    <dgm:cxn modelId="{CEBC3E40-3539-4685-9051-1D14AD4903B1}" type="presParOf" srcId="{DA306B36-7A6B-4EF4-A357-AD4FE0D27DC7}" destId="{FA5EF307-05EF-4F49-8186-B7C2F725CA5F}" srcOrd="2" destOrd="0" presId="urn:microsoft.com/office/officeart/2018/2/layout/IconVerticalSolidList"/>
    <dgm:cxn modelId="{CE684B9E-BD20-4716-B6BA-5779310B89A6}" type="presParOf" srcId="{DA306B36-7A6B-4EF4-A357-AD4FE0D27DC7}" destId="{1B0015A9-83DD-4339-92F1-04D77E23F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29448-3F4D-4B92-828A-8F826E4AA392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B068D-F603-4DEF-8671-5E593663037A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Thanksgiving and Exams limited time from 18</a:t>
          </a:r>
          <a:r>
            <a:rPr lang="en-US" sz="2100" kern="1200" baseline="30000" dirty="0"/>
            <a:t>th</a:t>
          </a:r>
          <a:r>
            <a:rPr lang="en-US" sz="2100" kern="1200" dirty="0"/>
            <a:t>-23</a:t>
          </a:r>
          <a:r>
            <a:rPr lang="en-US" sz="2100" kern="1200" baseline="30000" dirty="0"/>
            <a:t>rd</a:t>
          </a:r>
          <a:r>
            <a:rPr lang="en-US" sz="2100" kern="1200" dirty="0"/>
            <a:t>.</a:t>
          </a:r>
        </a:p>
      </dsp:txBody>
      <dsp:txXfrm>
        <a:off x="366939" y="1315414"/>
        <a:ext cx="2723696" cy="1691139"/>
      </dsp:txXfrm>
    </dsp:sp>
    <dsp:sp modelId="{742EE77B-5BDF-4930-93F0-24C4B6AFE838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3CC67-366A-456B-9834-EFEBA0A094C4}">
      <dsp:nvSpPr>
        <dsp:cNvPr id="0" name=""/>
        <dsp:cNvSpPr/>
      </dsp:nvSpPr>
      <dsp:spPr>
        <a:xfrm>
          <a:off x="3771900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Learning testing framework delayed the progress on unit tests.</a:t>
          </a:r>
        </a:p>
      </dsp:txBody>
      <dsp:txXfrm>
        <a:off x="3824514" y="1315414"/>
        <a:ext cx="2723696" cy="1691139"/>
      </dsp:txXfrm>
    </dsp:sp>
    <dsp:sp modelId="{CD16E2CA-8839-4FAC-B897-605A2A8EAF93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FAA0A-96D3-41CE-9411-3605E7988A0B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Issues with original feature 9 required reworking of requirements and a new feature 9.</a:t>
          </a:r>
        </a:p>
      </dsp:txBody>
      <dsp:txXfrm>
        <a:off x="7282089" y="131541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A685-BB45-413D-9B2F-6DED06324399}">
      <dsp:nvSpPr>
        <dsp:cNvPr id="0" name=""/>
        <dsp:cNvSpPr/>
      </dsp:nvSpPr>
      <dsp:spPr>
        <a:xfrm>
          <a:off x="0" y="520"/>
          <a:ext cx="10058399" cy="121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28A1-CD97-46DE-9243-0289420F2D98}">
      <dsp:nvSpPr>
        <dsp:cNvPr id="0" name=""/>
        <dsp:cNvSpPr/>
      </dsp:nvSpPr>
      <dsp:spPr>
        <a:xfrm>
          <a:off x="368651" y="274724"/>
          <a:ext cx="670276" cy="670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A1532-6ABB-40D1-A350-93B462A66473}">
      <dsp:nvSpPr>
        <dsp:cNvPr id="0" name=""/>
        <dsp:cNvSpPr/>
      </dsp:nvSpPr>
      <dsp:spPr>
        <a:xfrm>
          <a:off x="1407580" y="520"/>
          <a:ext cx="8650819" cy="121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7" tIns="128977" rIns="128977" bIns="1289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Finish work on Milestone 6.</a:t>
          </a:r>
        </a:p>
      </dsp:txBody>
      <dsp:txXfrm>
        <a:off x="1407580" y="520"/>
        <a:ext cx="8650819" cy="1218684"/>
      </dsp:txXfrm>
    </dsp:sp>
    <dsp:sp modelId="{A061D35A-455C-4E9B-8429-F8D00F3F8FD4}">
      <dsp:nvSpPr>
        <dsp:cNvPr id="0" name=""/>
        <dsp:cNvSpPr/>
      </dsp:nvSpPr>
      <dsp:spPr>
        <a:xfrm>
          <a:off x="0" y="1523875"/>
          <a:ext cx="10058399" cy="121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3750-B6E1-4619-A323-EC7198D3B283}">
      <dsp:nvSpPr>
        <dsp:cNvPr id="0" name=""/>
        <dsp:cNvSpPr/>
      </dsp:nvSpPr>
      <dsp:spPr>
        <a:xfrm>
          <a:off x="368651" y="1798079"/>
          <a:ext cx="670276" cy="670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C07B-66D0-4F65-B3A7-4B638EB76949}">
      <dsp:nvSpPr>
        <dsp:cNvPr id="0" name=""/>
        <dsp:cNvSpPr/>
      </dsp:nvSpPr>
      <dsp:spPr>
        <a:xfrm>
          <a:off x="1407580" y="1523875"/>
          <a:ext cx="8650819" cy="121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7" tIns="128977" rIns="128977" bIns="1289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Complete final merge and prepare application for launch.</a:t>
          </a:r>
        </a:p>
      </dsp:txBody>
      <dsp:txXfrm>
        <a:off x="1407580" y="1523875"/>
        <a:ext cx="8650819" cy="1218684"/>
      </dsp:txXfrm>
    </dsp:sp>
    <dsp:sp modelId="{D0E3BE7E-267A-459C-A543-FF2013F5F160}">
      <dsp:nvSpPr>
        <dsp:cNvPr id="0" name=""/>
        <dsp:cNvSpPr/>
      </dsp:nvSpPr>
      <dsp:spPr>
        <a:xfrm>
          <a:off x="0" y="3047231"/>
          <a:ext cx="10058399" cy="12186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68D90-A70C-4731-97EC-F824D53EBB3B}">
      <dsp:nvSpPr>
        <dsp:cNvPr id="0" name=""/>
        <dsp:cNvSpPr/>
      </dsp:nvSpPr>
      <dsp:spPr>
        <a:xfrm>
          <a:off x="368651" y="3321435"/>
          <a:ext cx="670276" cy="670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15A9-83DD-4339-92F1-04D77E23F7D8}">
      <dsp:nvSpPr>
        <dsp:cNvPr id="0" name=""/>
        <dsp:cNvSpPr/>
      </dsp:nvSpPr>
      <dsp:spPr>
        <a:xfrm>
          <a:off x="1407580" y="3047231"/>
          <a:ext cx="8650819" cy="1218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7" tIns="128977" rIns="128977" bIns="1289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Finish unit, acceptance, and regression testing.</a:t>
          </a:r>
        </a:p>
      </dsp:txBody>
      <dsp:txXfrm>
        <a:off x="1407580" y="3047231"/>
        <a:ext cx="8650819" cy="1218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E1C9-13FF-4A13-B87B-42EE99291D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AA48-098B-4426-B105-EA8EA7E4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E2B-91BC-4AD1-AEDB-44EC8C2E5DED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5D-044D-4849-80B1-BDE8FDA1A898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2F-D15E-4E52-A243-9061C7FD33D7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3D4-84A3-47E7-BE32-71B11F060D00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552-997C-4987-94EB-D63FBC26EBE6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D1F-F65E-4768-871B-8062FB11B70B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6B1-1B4F-436F-A1B1-90AFECC4BCDB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8CA-6AB7-453A-897C-DF6B7A4DDEEA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BCA-66A4-4E5E-AD26-D2D6A35BC5A7}" type="datetime1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E020-059B-4930-AAAC-915500F306CF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36-6766-4BB6-B999-3FCBDE070CDA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3223-2D2F-412E-8724-A389489DAE02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Rangers: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9770-07E2-EBC6-D357-8259B58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218C-5170-53A1-FC86-1E929655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Milestones In Progress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EF152ABA-C50E-60B9-D168-DE3B2E21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799E-3C81-AF95-3961-151D5F1B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3200" dirty="0"/>
              <a:t>Milestone 6 in progress:</a:t>
            </a:r>
          </a:p>
          <a:p>
            <a:pPr lvl="1"/>
            <a:r>
              <a:rPr lang="en-US" sz="2600" dirty="0"/>
              <a:t>Unit/Money conversion completed.</a:t>
            </a:r>
          </a:p>
          <a:p>
            <a:pPr lvl="1"/>
            <a:r>
              <a:rPr lang="en-US" sz="2600" dirty="0"/>
              <a:t>Advanced/Scientific functions completed.</a:t>
            </a:r>
          </a:p>
          <a:p>
            <a:pPr lvl="1"/>
            <a:r>
              <a:rPr lang="en-US" sz="2600" dirty="0"/>
              <a:t>Color Picker/Delete functions completed.</a:t>
            </a:r>
          </a:p>
          <a:p>
            <a:pPr lvl="1"/>
            <a:r>
              <a:rPr lang="en-US" sz="2600" dirty="0"/>
              <a:t>Sample acceptance test run, feature changes and requirements updated.</a:t>
            </a:r>
          </a:p>
          <a:p>
            <a:pPr lvl="1"/>
            <a:r>
              <a:rPr lang="en-US" sz="2600" dirty="0"/>
              <a:t>Now working on implementation and creation of final tests.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E9A1-B776-27E6-4FF1-182D1A3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337FDE-DBE9-43EE-9898-DE1EAD10706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E20-0F1A-39D2-4AE0-30C6828C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C30D4A-D59B-2AA4-8E99-126DE786D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654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FF3F-529D-E8E3-1EAB-883ADA1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096F-7421-B5FB-B2FA-582DBCED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3775-15B5-E9BF-334D-CBDC251D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Total LoC</a:t>
            </a:r>
            <a:r>
              <a:rPr lang="en-US" sz="3200" dirty="0"/>
              <a:t>: 2,313 (898 increase)</a:t>
            </a:r>
          </a:p>
          <a:p>
            <a:r>
              <a:rPr lang="en-US" sz="3200" b="1" dirty="0"/>
              <a:t>Amaya:</a:t>
            </a:r>
            <a:r>
              <a:rPr lang="en-US" sz="3200" dirty="0"/>
              <a:t> 820 (375 increase)</a:t>
            </a:r>
          </a:p>
          <a:p>
            <a:r>
              <a:rPr lang="en-US" sz="3200" b="1" dirty="0"/>
              <a:t>Spencer:</a:t>
            </a:r>
            <a:r>
              <a:rPr lang="en-US" sz="3200" dirty="0"/>
              <a:t> 780 (416 increase)</a:t>
            </a:r>
            <a:endParaRPr lang="en-US" sz="3200" b="1" dirty="0"/>
          </a:p>
          <a:p>
            <a:r>
              <a:rPr lang="en-US" sz="3200" b="1" dirty="0"/>
              <a:t>Prosper:</a:t>
            </a:r>
            <a:r>
              <a:rPr lang="en-US" sz="3200" dirty="0"/>
              <a:t> 336 (16 increase)</a:t>
            </a:r>
          </a:p>
          <a:p>
            <a:r>
              <a:rPr lang="en-US" sz="3200" b="1" dirty="0"/>
              <a:t>Brooks:</a:t>
            </a:r>
            <a:r>
              <a:rPr lang="en-US" sz="3200" dirty="0"/>
              <a:t> 377 (91 increase)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BE20-23F6-247C-1B91-02D3CD2C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DE8-C34E-CAA2-6A27-88AB053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Milestone(s)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E46761-4FDA-126C-2791-625D4BE3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174505"/>
              </p:ext>
            </p:extLst>
          </p:nvPr>
        </p:nvGraphicFramePr>
        <p:xfrm>
          <a:off x="1097280" y="1602658"/>
          <a:ext cx="10058400" cy="426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BFC5-FD9C-9A36-B2F2-C49D3EA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175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The Power Rangers: Weekly Report</vt:lpstr>
      <vt:lpstr>Milestones In Progress</vt:lpstr>
      <vt:lpstr>Risk Analysis</vt:lpstr>
      <vt:lpstr>Lines of Code</vt:lpstr>
      <vt:lpstr>Next Milestone(s)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11</cp:revision>
  <dcterms:created xsi:type="dcterms:W3CDTF">2023-10-29T00:32:26Z</dcterms:created>
  <dcterms:modified xsi:type="dcterms:W3CDTF">2023-11-27T17:43:23Z</dcterms:modified>
</cp:coreProperties>
</file>