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94"/>
  </p:normalViewPr>
  <p:slideViewPr>
    <p:cSldViewPr snapToGrid="0" snapToObjects="1">
      <p:cViewPr>
        <p:scale>
          <a:sx n="126" d="100"/>
          <a:sy n="126" d="100"/>
        </p:scale>
        <p:origin x="5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5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3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5294-28F1-6F4A-855D-D9AA49034E94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620F-F439-E446-8B2E-21C439443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328D07-64DC-EF89-C7AB-E98FE0D1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1600" y="1375400"/>
            <a:ext cx="6908800" cy="410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1FEE4C-8183-F75C-BEBB-B038A036EDBF}"/>
              </a:ext>
            </a:extLst>
          </p:cNvPr>
          <p:cNvSpPr/>
          <p:nvPr/>
        </p:nvSpPr>
        <p:spPr>
          <a:xfrm>
            <a:off x="4213652" y="1375400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3473B-622F-EBC8-69E7-A207F2C7C39E}"/>
              </a:ext>
            </a:extLst>
          </p:cNvPr>
          <p:cNvSpPr/>
          <p:nvPr/>
        </p:nvSpPr>
        <p:spPr>
          <a:xfrm>
            <a:off x="5045674" y="1375399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00D12-DA2A-4BD9-4CE9-6CC118461296}"/>
              </a:ext>
            </a:extLst>
          </p:cNvPr>
          <p:cNvSpPr/>
          <p:nvPr/>
        </p:nvSpPr>
        <p:spPr>
          <a:xfrm>
            <a:off x="5933988" y="1375399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8C2A75-8562-90E2-C868-0352820B8004}"/>
              </a:ext>
            </a:extLst>
          </p:cNvPr>
          <p:cNvSpPr/>
          <p:nvPr/>
        </p:nvSpPr>
        <p:spPr>
          <a:xfrm>
            <a:off x="6766010" y="1375398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9FD6CD-E6D4-EA15-9B61-2D3CED4C1324}"/>
              </a:ext>
            </a:extLst>
          </p:cNvPr>
          <p:cNvSpPr/>
          <p:nvPr/>
        </p:nvSpPr>
        <p:spPr>
          <a:xfrm>
            <a:off x="7654324" y="1375398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EAF4C5-170F-A6CC-13DC-C4B891784680}"/>
              </a:ext>
            </a:extLst>
          </p:cNvPr>
          <p:cNvSpPr/>
          <p:nvPr/>
        </p:nvSpPr>
        <p:spPr>
          <a:xfrm>
            <a:off x="8486346" y="1375397"/>
            <a:ext cx="432487" cy="4107200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5472C-09DA-F39D-72D6-0B393540F924}"/>
              </a:ext>
            </a:extLst>
          </p:cNvPr>
          <p:cNvSpPr txBox="1"/>
          <p:nvPr/>
        </p:nvSpPr>
        <p:spPr>
          <a:xfrm>
            <a:off x="4263081" y="1006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2CE40-79EF-46BC-2228-D0ED5A6853A8}"/>
              </a:ext>
            </a:extLst>
          </p:cNvPr>
          <p:cNvSpPr txBox="1"/>
          <p:nvPr/>
        </p:nvSpPr>
        <p:spPr>
          <a:xfrm>
            <a:off x="5111074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4BA2A-A106-D7EC-D73C-B3D7F2D17910}"/>
              </a:ext>
            </a:extLst>
          </p:cNvPr>
          <p:cNvSpPr txBox="1"/>
          <p:nvPr/>
        </p:nvSpPr>
        <p:spPr>
          <a:xfrm>
            <a:off x="5999388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CFDE8-1C7A-C249-4533-5118E97E3BC9}"/>
              </a:ext>
            </a:extLst>
          </p:cNvPr>
          <p:cNvSpPr txBox="1"/>
          <p:nvPr/>
        </p:nvSpPr>
        <p:spPr>
          <a:xfrm>
            <a:off x="6831410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01B1A0-5A27-6259-5AB2-BDDE93B94EE5}"/>
              </a:ext>
            </a:extLst>
          </p:cNvPr>
          <p:cNvSpPr txBox="1"/>
          <p:nvPr/>
        </p:nvSpPr>
        <p:spPr>
          <a:xfrm>
            <a:off x="7719724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DE8BB-DD0C-9FC4-6009-447E172A2E45}"/>
              </a:ext>
            </a:extLst>
          </p:cNvPr>
          <p:cNvSpPr txBox="1"/>
          <p:nvPr/>
        </p:nvSpPr>
        <p:spPr>
          <a:xfrm>
            <a:off x="8551746" y="10060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201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90009-678F-1141-ACD6-953B75C8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4" t="53489" r="18412"/>
          <a:stretch/>
        </p:blipFill>
        <p:spPr>
          <a:xfrm>
            <a:off x="2243469" y="3668232"/>
            <a:ext cx="6826103" cy="318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3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9FD6E-80E7-D848-9F2E-C03819D7B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5" t="52248" r="23495" b="2015"/>
          <a:stretch/>
        </p:blipFill>
        <p:spPr>
          <a:xfrm>
            <a:off x="2243470" y="3583172"/>
            <a:ext cx="6347637" cy="31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850CC-5B1C-F749-8E0C-DADB4662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3" t="54264" r="20484" b="2635"/>
          <a:stretch/>
        </p:blipFill>
        <p:spPr>
          <a:xfrm>
            <a:off x="2286000" y="3721394"/>
            <a:ext cx="6560288" cy="29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4929C-96F4-D469-960E-B23904DD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0853" y="0"/>
            <a:ext cx="9634278" cy="42587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30604D-AE3D-5CD0-5C05-903BBE7CB660}"/>
              </a:ext>
            </a:extLst>
          </p:cNvPr>
          <p:cNvSpPr/>
          <p:nvPr/>
        </p:nvSpPr>
        <p:spPr>
          <a:xfrm>
            <a:off x="1735387" y="724823"/>
            <a:ext cx="1699700" cy="28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6DB2-F26C-C740-D103-AD4C5BEC3288}"/>
              </a:ext>
            </a:extLst>
          </p:cNvPr>
          <p:cNvSpPr/>
          <p:nvPr/>
        </p:nvSpPr>
        <p:spPr>
          <a:xfrm>
            <a:off x="4673716" y="724822"/>
            <a:ext cx="1234277" cy="28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A20BD-7A6B-905A-89D6-40E2466B70FF}"/>
              </a:ext>
            </a:extLst>
          </p:cNvPr>
          <p:cNvSpPr/>
          <p:nvPr/>
        </p:nvSpPr>
        <p:spPr>
          <a:xfrm>
            <a:off x="6748919" y="724821"/>
            <a:ext cx="1631982" cy="28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24CC4-E19C-4E7F-5719-C78775E5CE3B}"/>
              </a:ext>
            </a:extLst>
          </p:cNvPr>
          <p:cNvSpPr/>
          <p:nvPr/>
        </p:nvSpPr>
        <p:spPr>
          <a:xfrm>
            <a:off x="1118248" y="1710117"/>
            <a:ext cx="1454037" cy="393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799D-7CD4-AD1D-33A9-FDFE97A9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50" y="2599272"/>
            <a:ext cx="9634281" cy="42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8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4929C-96F4-D469-960E-B23904DD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0853" y="0"/>
            <a:ext cx="9634278" cy="42587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30604D-AE3D-5CD0-5C05-903BBE7CB660}"/>
              </a:ext>
            </a:extLst>
          </p:cNvPr>
          <p:cNvSpPr/>
          <p:nvPr/>
        </p:nvSpPr>
        <p:spPr>
          <a:xfrm>
            <a:off x="1735387" y="724823"/>
            <a:ext cx="1699700" cy="28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6DB2-F26C-C740-D103-AD4C5BEC3288}"/>
              </a:ext>
            </a:extLst>
          </p:cNvPr>
          <p:cNvSpPr/>
          <p:nvPr/>
        </p:nvSpPr>
        <p:spPr>
          <a:xfrm>
            <a:off x="4673716" y="724822"/>
            <a:ext cx="1234277" cy="28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A20BD-7A6B-905A-89D6-40E2466B70FF}"/>
              </a:ext>
            </a:extLst>
          </p:cNvPr>
          <p:cNvSpPr/>
          <p:nvPr/>
        </p:nvSpPr>
        <p:spPr>
          <a:xfrm>
            <a:off x="6748919" y="724821"/>
            <a:ext cx="1631982" cy="28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24CC4-E19C-4E7F-5719-C78775E5CE3B}"/>
              </a:ext>
            </a:extLst>
          </p:cNvPr>
          <p:cNvSpPr/>
          <p:nvPr/>
        </p:nvSpPr>
        <p:spPr>
          <a:xfrm>
            <a:off x="1118248" y="1710117"/>
            <a:ext cx="1454037" cy="393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799D-7CD4-AD1D-33A9-FDFE97A9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0851" y="2599272"/>
            <a:ext cx="9634278" cy="4258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F89245-CE03-385B-25DA-203D2580C124}"/>
              </a:ext>
            </a:extLst>
          </p:cNvPr>
          <p:cNvSpPr/>
          <p:nvPr/>
        </p:nvSpPr>
        <p:spPr>
          <a:xfrm>
            <a:off x="8940800" y="724821"/>
            <a:ext cx="1784331" cy="286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23379" r="21838" b="15982"/>
          <a:stretch/>
        </p:blipFill>
        <p:spPr>
          <a:xfrm>
            <a:off x="325677" y="1603332"/>
            <a:ext cx="9169052" cy="41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" t="36141" r="22133" b="16212"/>
          <a:stretch/>
        </p:blipFill>
        <p:spPr>
          <a:xfrm>
            <a:off x="450937" y="2492679"/>
            <a:ext cx="8943584" cy="32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5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6" t="10928" r="27636" b="10836"/>
          <a:stretch/>
        </p:blipFill>
        <p:spPr>
          <a:xfrm>
            <a:off x="1265129" y="2498009"/>
            <a:ext cx="5060515" cy="35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1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23379" r="22046" b="15799"/>
          <a:stretch/>
        </p:blipFill>
        <p:spPr>
          <a:xfrm>
            <a:off x="338203" y="1603332"/>
            <a:ext cx="9131474" cy="41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DE1A933-17D7-944E-A9B8-1B70A92A1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0" t="51008" r="18125" b="2791"/>
          <a:stretch/>
        </p:blipFill>
        <p:spPr>
          <a:xfrm>
            <a:off x="2020188" y="770860"/>
            <a:ext cx="6889897" cy="31685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F5D402-995A-424B-9B7E-B08A89A97190}"/>
              </a:ext>
            </a:extLst>
          </p:cNvPr>
          <p:cNvCxnSpPr>
            <a:cxnSpLocks/>
          </p:cNvCxnSpPr>
          <p:nvPr/>
        </p:nvCxnSpPr>
        <p:spPr>
          <a:xfrm>
            <a:off x="29877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5AC03B-355A-B744-8B6A-11C92F176C37}"/>
              </a:ext>
            </a:extLst>
          </p:cNvPr>
          <p:cNvCxnSpPr>
            <a:cxnSpLocks/>
          </p:cNvCxnSpPr>
          <p:nvPr/>
        </p:nvCxnSpPr>
        <p:spPr>
          <a:xfrm>
            <a:off x="31401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6B5160-C4A2-004D-AEC4-6A84030F1895}"/>
              </a:ext>
            </a:extLst>
          </p:cNvPr>
          <p:cNvCxnSpPr>
            <a:cxnSpLocks/>
          </p:cNvCxnSpPr>
          <p:nvPr/>
        </p:nvCxnSpPr>
        <p:spPr>
          <a:xfrm>
            <a:off x="32819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22F571-B4A2-E846-BDC2-0F07E70092D3}"/>
              </a:ext>
            </a:extLst>
          </p:cNvPr>
          <p:cNvCxnSpPr>
            <a:cxnSpLocks/>
          </p:cNvCxnSpPr>
          <p:nvPr/>
        </p:nvCxnSpPr>
        <p:spPr>
          <a:xfrm>
            <a:off x="5458049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34F0FB-3F78-D742-8430-0E49F10CF321}"/>
              </a:ext>
            </a:extLst>
          </p:cNvPr>
          <p:cNvCxnSpPr>
            <a:cxnSpLocks/>
          </p:cNvCxnSpPr>
          <p:nvPr/>
        </p:nvCxnSpPr>
        <p:spPr>
          <a:xfrm>
            <a:off x="55998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6AA626-CFA7-0047-A24D-2C79555A1A1C}"/>
              </a:ext>
            </a:extLst>
          </p:cNvPr>
          <p:cNvCxnSpPr>
            <a:cxnSpLocks/>
          </p:cNvCxnSpPr>
          <p:nvPr/>
        </p:nvCxnSpPr>
        <p:spPr>
          <a:xfrm>
            <a:off x="5752216" y="499730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1BCE9D-84B8-E040-A1F2-A32160586215}"/>
              </a:ext>
            </a:extLst>
          </p:cNvPr>
          <p:cNvSpPr txBox="1"/>
          <p:nvPr/>
        </p:nvSpPr>
        <p:spPr>
          <a:xfrm>
            <a:off x="2811801" y="253508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E9A22-FB35-E344-BAD9-15139538FE8B}"/>
              </a:ext>
            </a:extLst>
          </p:cNvPr>
          <p:cNvSpPr txBox="1"/>
          <p:nvPr/>
        </p:nvSpPr>
        <p:spPr>
          <a:xfrm>
            <a:off x="2987749" y="25350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166FD-0F62-0D4B-84C3-A79D5DF960C8}"/>
              </a:ext>
            </a:extLst>
          </p:cNvPr>
          <p:cNvSpPr txBox="1"/>
          <p:nvPr/>
        </p:nvSpPr>
        <p:spPr>
          <a:xfrm>
            <a:off x="3140149" y="2553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3943B-6826-AF45-B91B-E5DF6269E3CE}"/>
              </a:ext>
            </a:extLst>
          </p:cNvPr>
          <p:cNvSpPr txBox="1"/>
          <p:nvPr/>
        </p:nvSpPr>
        <p:spPr>
          <a:xfrm>
            <a:off x="5267415" y="251686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FBEAE-A28D-624B-A415-763A1D4DF75C}"/>
              </a:ext>
            </a:extLst>
          </p:cNvPr>
          <p:cNvSpPr txBox="1"/>
          <p:nvPr/>
        </p:nvSpPr>
        <p:spPr>
          <a:xfrm>
            <a:off x="5443363" y="251686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7B8B7-A7FB-7343-B2B3-C362A079E2E5}"/>
              </a:ext>
            </a:extLst>
          </p:cNvPr>
          <p:cNvSpPr txBox="1"/>
          <p:nvPr/>
        </p:nvSpPr>
        <p:spPr>
          <a:xfrm>
            <a:off x="5595763" y="253507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08934-DD2F-8748-97FF-650590CA62E0}"/>
              </a:ext>
            </a:extLst>
          </p:cNvPr>
          <p:cNvCxnSpPr>
            <a:cxnSpLocks/>
          </p:cNvCxnSpPr>
          <p:nvPr/>
        </p:nvCxnSpPr>
        <p:spPr>
          <a:xfrm>
            <a:off x="5900836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993257-3EA7-2F44-89B4-0D247BE13B4A}"/>
              </a:ext>
            </a:extLst>
          </p:cNvPr>
          <p:cNvCxnSpPr>
            <a:cxnSpLocks/>
          </p:cNvCxnSpPr>
          <p:nvPr/>
        </p:nvCxnSpPr>
        <p:spPr>
          <a:xfrm>
            <a:off x="6053236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5DB4E6-0C3C-B646-87A1-B62A1F5440D2}"/>
              </a:ext>
            </a:extLst>
          </p:cNvPr>
          <p:cNvCxnSpPr>
            <a:cxnSpLocks/>
          </p:cNvCxnSpPr>
          <p:nvPr/>
        </p:nvCxnSpPr>
        <p:spPr>
          <a:xfrm>
            <a:off x="6195003" y="496087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4754F2-DE7A-0B42-A2B5-273C46B25EC8}"/>
              </a:ext>
            </a:extLst>
          </p:cNvPr>
          <p:cNvSpPr txBox="1"/>
          <p:nvPr/>
        </p:nvSpPr>
        <p:spPr>
          <a:xfrm>
            <a:off x="5724888" y="249865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AE4E6-92D2-2049-BAB7-65EF54D63DDE}"/>
              </a:ext>
            </a:extLst>
          </p:cNvPr>
          <p:cNvSpPr txBox="1"/>
          <p:nvPr/>
        </p:nvSpPr>
        <p:spPr>
          <a:xfrm>
            <a:off x="5900836" y="24986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47B76C-15C5-4449-998F-43D902BE031B}"/>
              </a:ext>
            </a:extLst>
          </p:cNvPr>
          <p:cNvSpPr txBox="1"/>
          <p:nvPr/>
        </p:nvSpPr>
        <p:spPr>
          <a:xfrm>
            <a:off x="6053236" y="25168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13B0B2-4E5B-1545-8B5D-F6066E98897E}"/>
              </a:ext>
            </a:extLst>
          </p:cNvPr>
          <p:cNvCxnSpPr>
            <a:cxnSpLocks/>
          </p:cNvCxnSpPr>
          <p:nvPr/>
        </p:nvCxnSpPr>
        <p:spPr>
          <a:xfrm>
            <a:off x="8370636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C6756F-A790-3941-8F1A-AB53A362C8F2}"/>
              </a:ext>
            </a:extLst>
          </p:cNvPr>
          <p:cNvCxnSpPr>
            <a:cxnSpLocks/>
          </p:cNvCxnSpPr>
          <p:nvPr/>
        </p:nvCxnSpPr>
        <p:spPr>
          <a:xfrm>
            <a:off x="8512403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C71622-1EDA-5748-A026-E1E83ACA10E9}"/>
              </a:ext>
            </a:extLst>
          </p:cNvPr>
          <p:cNvCxnSpPr>
            <a:cxnSpLocks/>
          </p:cNvCxnSpPr>
          <p:nvPr/>
        </p:nvCxnSpPr>
        <p:spPr>
          <a:xfrm>
            <a:off x="8664803" y="496086"/>
            <a:ext cx="0" cy="371076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21F1AD-1D22-EB4F-9EB8-B6DDC397137F}"/>
              </a:ext>
            </a:extLst>
          </p:cNvPr>
          <p:cNvSpPr txBox="1"/>
          <p:nvPr/>
        </p:nvSpPr>
        <p:spPr>
          <a:xfrm>
            <a:off x="8180002" y="24804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3t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E67A1-AEB2-424A-8C4E-C7D2C209D87B}"/>
              </a:ext>
            </a:extLst>
          </p:cNvPr>
          <p:cNvSpPr txBox="1"/>
          <p:nvPr/>
        </p:nvSpPr>
        <p:spPr>
          <a:xfrm>
            <a:off x="8355950" y="248042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1044-24F6-DB4C-A11D-A53EC7295529}"/>
              </a:ext>
            </a:extLst>
          </p:cNvPr>
          <p:cNvSpPr txBox="1"/>
          <p:nvPr/>
        </p:nvSpPr>
        <p:spPr>
          <a:xfrm>
            <a:off x="8505565" y="246219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64494-946E-0844-B0CA-71C9DFFA0378}"/>
              </a:ext>
            </a:extLst>
          </p:cNvPr>
          <p:cNvSpPr txBox="1"/>
          <p:nvPr/>
        </p:nvSpPr>
        <p:spPr>
          <a:xfrm>
            <a:off x="3933927" y="253507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Grain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C5EEC6-E0B5-8742-A4C1-6472A221A566}"/>
              </a:ext>
            </a:extLst>
          </p:cNvPr>
          <p:cNvSpPr txBox="1"/>
          <p:nvPr/>
        </p:nvSpPr>
        <p:spPr>
          <a:xfrm>
            <a:off x="6893602" y="240902"/>
            <a:ext cx="92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Grain B</a:t>
            </a:r>
          </a:p>
        </p:txBody>
      </p:sp>
    </p:spTree>
    <p:extLst>
      <p:ext uri="{BB962C8B-B14F-4D97-AF65-F5344CB8AC3E}">
        <p14:creationId xmlns:p14="http://schemas.microsoft.com/office/powerpoint/2010/main" val="172437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496560-AB39-2E47-8C92-E1F802E89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5" t="49921" r="18413" b="2171"/>
          <a:stretch/>
        </p:blipFill>
        <p:spPr>
          <a:xfrm>
            <a:off x="2243471" y="3423684"/>
            <a:ext cx="6826102" cy="32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5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22</Words>
  <Application>Microsoft Macintosh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Jianli Cheng</dc:creator>
  <cp:lastModifiedBy>Jianli Cheng</cp:lastModifiedBy>
  <cp:revision>19</cp:revision>
  <dcterms:created xsi:type="dcterms:W3CDTF">2018-08-18T20:42:12Z</dcterms:created>
  <dcterms:modified xsi:type="dcterms:W3CDTF">2023-07-15T06:10:39Z</dcterms:modified>
</cp:coreProperties>
</file>