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Lo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ora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David’s Slide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Topic: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*Have anyone miss a big conference meeting, a dream job interview , spending holiday with their loved ones because the flight is been delayed or canceled...  Flight delay/cancellation is always been irritating not only to passengers but also to the airlines.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?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does the problem address to?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Have anyone miss a big conference meeting, a dream job interview , spending holiday with their loved ones because the flight is been delayed or canceled...  Flight delay/cancellation is always been irritating not only to passengers but also to the airlines. Our  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already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type of interests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includes all flight delays data from all domestic airline at all domestic airpo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Bullet Point: Explain how we will extract data from the data provided by the </a:t>
            </a:r>
            <a:r>
              <a:rPr lang="en"/>
              <a:t>Bureau</a:t>
            </a:r>
            <a:r>
              <a:rPr lang="en"/>
              <a:t> of transportation statistics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Bullet Point: Explain how we extracted the data to calculate the average time delay at certain times of the year.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Fourth Bullet Points: Data Science methodologies used to accomplish this project.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results we have for a few major airports.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comparison JFK SFO LAX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airlines generally perform well in many airports, also airport specific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bottom two . AS performs well in both month. But for some other airlines, the difference is more obvious Delta 11 not only compareto itself but also to other airlines as well.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click of a button. Our gui does exactly that. Input airport, month, top 10 performing airlines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ts.dot.gov/topics/airlines-and-airpor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65425" y="840600"/>
            <a:ext cx="5361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ECE 180</a:t>
            </a:r>
            <a:r>
              <a:rPr lang="en" sz="1800"/>
              <a:t> Final </a:t>
            </a:r>
            <a:r>
              <a:rPr lang="en" sz="1800"/>
              <a:t>Presentation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10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Airline Recommendation System</a:t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Developers:</a:t>
            </a:r>
            <a:endParaRPr sz="18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447775" y="2964250"/>
            <a:ext cx="20523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Bojian Xu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David Osuna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Youness Khallou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Jiaquan Chen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Jinyang Tang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Boyang Zhang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Fengjunyan Li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50" y="1471025"/>
            <a:ext cx="4934025" cy="32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Airlines</a:t>
            </a:r>
            <a:endParaRPr sz="3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200" y="1284300"/>
            <a:ext cx="3464400" cy="347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94575" y="238750"/>
            <a:ext cx="3448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Question:</a:t>
            </a:r>
            <a:endParaRPr b="1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94575" y="1152850"/>
            <a:ext cx="68145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What are the delays caused by the operation of the airlines?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Types of Delay: Air Carrier; Weather; NAS; Late Aircraft; Security </a:t>
            </a:r>
            <a:endParaRPr sz="1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How to reflect the airline’s delay performance?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Will the time of the year influence the airline’s performance?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 Source: 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Bureau of Transportation Statistics</a:t>
            </a:r>
            <a:r>
              <a:rPr lang="en" sz="1800">
                <a:solidFill>
                  <a:schemeClr val="dk2"/>
                </a:solidFill>
              </a:rPr>
              <a:t>			(Jan 2012 - Dec 2017)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</a:t>
            </a:r>
            <a:endParaRPr b="1"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218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Extract relevant data for target airlines and airports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Compute and sort airline’s delay performance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Results and visualizations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Matplotlib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GUI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794950" y="4774725"/>
            <a:ext cx="110100" cy="77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991350" y="393750"/>
            <a:ext cx="8008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Airlines Performance in Major Domestic Airports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1130491" y="960816"/>
            <a:ext cx="6895865" cy="4148701"/>
            <a:chOff x="1604750" y="1307850"/>
            <a:chExt cx="6107400" cy="3575850"/>
          </a:xfrm>
        </p:grpSpPr>
        <p:sp>
          <p:nvSpPr>
            <p:cNvPr id="162" name="Shape 162"/>
            <p:cNvSpPr/>
            <p:nvPr/>
          </p:nvSpPr>
          <p:spPr>
            <a:xfrm>
              <a:off x="1604750" y="1307850"/>
              <a:ext cx="6107400" cy="3545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" name="Shape 1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751" y="3096750"/>
              <a:ext cx="2719129" cy="1786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Shape 1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0925" y="1397200"/>
              <a:ext cx="2570047" cy="175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47550" y="1397204"/>
              <a:ext cx="2524570" cy="1726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Shape 16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24900" y="3111350"/>
              <a:ext cx="2636613" cy="175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Shape 167"/>
          <p:cNvSpPr/>
          <p:nvPr/>
        </p:nvSpPr>
        <p:spPr>
          <a:xfrm>
            <a:off x="6149150" y="4927500"/>
            <a:ext cx="161700" cy="12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551625" y="4927500"/>
            <a:ext cx="161700" cy="12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15900" y="199650"/>
            <a:ext cx="7535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 Snapshot: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 Diego Airline </a:t>
            </a:r>
            <a:r>
              <a:rPr b="1" lang="en"/>
              <a:t>Recommendation</a:t>
            </a:r>
            <a:r>
              <a:rPr lang="en"/>
              <a:t>: </a:t>
            </a:r>
            <a:r>
              <a:rPr i="1" lang="en" sz="1800"/>
              <a:t>Mar vs Oct</a:t>
            </a:r>
            <a:endParaRPr i="1" sz="1800"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00" y="983900"/>
            <a:ext cx="3794000" cy="20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175" y="2998750"/>
            <a:ext cx="2952889" cy="21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000" y="2998750"/>
            <a:ext cx="2619174" cy="21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198675" y="300275"/>
            <a:ext cx="70389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</a:t>
            </a:r>
            <a:endParaRPr b="1"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036450"/>
            <a:ext cx="7506300" cy="3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 What do we conclude from the project?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Airline performance</a:t>
            </a:r>
            <a:endParaRPr sz="18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AS overall have the best performance in US airports in month of March</a:t>
            </a:r>
            <a:endParaRPr sz="12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Final thoughts: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Future predictions &amp; recommendations-provide the customers with better flight traveling  experience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        Convenience and efficacy-Easier and faster for the customers to choose flights.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052550" y="1528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Thanks</a:t>
            </a:r>
            <a:r>
              <a:rPr lang="en"/>
              <a:t> 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82350" y="2636400"/>
            <a:ext cx="2837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Any questions?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71075" y="393750"/>
            <a:ext cx="7433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Recommending Results from the System</a:t>
            </a:r>
            <a:endParaRPr b="1" u="sng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300" y="1248525"/>
            <a:ext cx="4448475" cy="376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075" y="1248525"/>
            <a:ext cx="3777601" cy="376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