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7" r:id="rId3"/>
    <p:sldId id="299" r:id="rId4"/>
    <p:sldId id="281" r:id="rId5"/>
    <p:sldId id="282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9" r:id="rId14"/>
    <p:sldId id="310" r:id="rId15"/>
    <p:sldId id="311" r:id="rId16"/>
    <p:sldId id="312" r:id="rId17"/>
    <p:sldId id="300" r:id="rId18"/>
    <p:sldId id="313" r:id="rId19"/>
    <p:sldId id="314" r:id="rId20"/>
    <p:sldId id="27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955AFCB-6A24-49EA-A171-C22C70E1F8E6}">
          <p14:sldIdLst>
            <p14:sldId id="256"/>
            <p14:sldId id="257"/>
            <p14:sldId id="299"/>
            <p14:sldId id="281"/>
            <p14:sldId id="282"/>
            <p14:sldId id="301"/>
            <p14:sldId id="302"/>
            <p14:sldId id="303"/>
            <p14:sldId id="304"/>
            <p14:sldId id="305"/>
            <p14:sldId id="306"/>
            <p14:sldId id="307"/>
            <p14:sldId id="309"/>
            <p14:sldId id="310"/>
            <p14:sldId id="311"/>
            <p14:sldId id="312"/>
            <p14:sldId id="300"/>
          </p14:sldIdLst>
        </p14:section>
        <p14:section name="未命名的章節" id="{C3015051-32F4-41D4-9EDB-0811D0506F39}">
          <p14:sldIdLst>
            <p14:sldId id="313"/>
            <p14:sldId id="314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75719" autoAdjust="0"/>
  </p:normalViewPr>
  <p:slideViewPr>
    <p:cSldViewPr snapToGrid="0">
      <p:cViewPr varScale="1">
        <p:scale>
          <a:sx n="62" d="100"/>
          <a:sy n="62" d="100"/>
        </p:scale>
        <p:origin x="1776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C3E470-B7CB-4152-8C8C-B6632903845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FC01770-1BED-46DA-97AA-655CEA0B7E61}">
      <dgm:prSet/>
      <dgm:spPr/>
      <dgm:t>
        <a:bodyPr/>
        <a:lstStyle/>
        <a:p>
          <a:pPr rtl="0"/>
          <a:r>
            <a:rPr lang="en-US" b="1" smtClean="0"/>
            <a:t>Requirement</a:t>
          </a:r>
          <a:endParaRPr lang="zh-TW"/>
        </a:p>
      </dgm:t>
    </dgm:pt>
    <dgm:pt modelId="{314724AC-7BB7-478A-8164-F0099AEAB77A}" type="parTrans" cxnId="{2174A05C-2DE7-46E9-9B5D-B5C4A4660C4C}">
      <dgm:prSet/>
      <dgm:spPr/>
      <dgm:t>
        <a:bodyPr/>
        <a:lstStyle/>
        <a:p>
          <a:endParaRPr lang="zh-TW" altLang="en-US"/>
        </a:p>
      </dgm:t>
    </dgm:pt>
    <dgm:pt modelId="{038C5D1A-264E-4D11-80A6-7618DCA7D412}" type="sibTrans" cxnId="{2174A05C-2DE7-46E9-9B5D-B5C4A4660C4C}">
      <dgm:prSet/>
      <dgm:spPr/>
      <dgm:t>
        <a:bodyPr/>
        <a:lstStyle/>
        <a:p>
          <a:endParaRPr lang="zh-TW" altLang="en-US"/>
        </a:p>
      </dgm:t>
    </dgm:pt>
    <dgm:pt modelId="{BCFC9F1D-1F57-4719-9396-2F6A5B8E615D}">
      <dgm:prSet custT="1"/>
      <dgm:spPr/>
      <dgm:t>
        <a:bodyPr/>
        <a:lstStyle/>
        <a:p>
          <a:pPr rtl="0"/>
          <a:r>
            <a:rPr lang="en-US" sz="16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0. Exploring Requirements</a:t>
          </a:r>
          <a:endParaRPr lang="zh-TW" sz="16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6FA15D01-FA3A-4E3F-B79D-0BA0AF004ED3}" type="parTrans" cxnId="{9BF24C08-2B77-4E01-A741-FFB02916054C}">
      <dgm:prSet/>
      <dgm:spPr/>
      <dgm:t>
        <a:bodyPr/>
        <a:lstStyle/>
        <a:p>
          <a:endParaRPr lang="zh-TW" altLang="en-US"/>
        </a:p>
      </dgm:t>
    </dgm:pt>
    <dgm:pt modelId="{C4E12341-D1CB-4FD4-8BF9-166D87449B52}" type="sibTrans" cxnId="{9BF24C08-2B77-4E01-A741-FFB02916054C}">
      <dgm:prSet/>
      <dgm:spPr/>
      <dgm:t>
        <a:bodyPr/>
        <a:lstStyle/>
        <a:p>
          <a:endParaRPr lang="zh-TW" altLang="en-US"/>
        </a:p>
      </dgm:t>
    </dgm:pt>
    <dgm:pt modelId="{4223888B-25A0-4F53-BEBF-3A2BED9A86FE}">
      <dgm:prSet custT="1"/>
      <dgm:spPr/>
      <dgm:t>
        <a:bodyPr/>
        <a:lstStyle/>
        <a:p>
          <a:pPr rtl="0"/>
          <a:r>
            <a:rPr lang="en-US" sz="16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1. Scenario</a:t>
          </a:r>
          <a:endParaRPr lang="zh-TW" sz="16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6D3FBE8E-A64B-4552-9CC5-80050C16E14C}" type="parTrans" cxnId="{C48E6B69-63B2-44AD-A9A9-BBA083AEDF32}">
      <dgm:prSet/>
      <dgm:spPr/>
      <dgm:t>
        <a:bodyPr/>
        <a:lstStyle/>
        <a:p>
          <a:endParaRPr lang="zh-TW" altLang="en-US"/>
        </a:p>
      </dgm:t>
    </dgm:pt>
    <dgm:pt modelId="{52FD86EC-A680-4186-8A7C-A388D05A1372}" type="sibTrans" cxnId="{C48E6B69-63B2-44AD-A9A9-BBA083AEDF32}">
      <dgm:prSet/>
      <dgm:spPr/>
      <dgm:t>
        <a:bodyPr/>
        <a:lstStyle/>
        <a:p>
          <a:endParaRPr lang="zh-TW" altLang="en-US"/>
        </a:p>
      </dgm:t>
    </dgm:pt>
    <dgm:pt modelId="{1A631062-736E-45B5-B96F-EFF6741CC6B3}">
      <dgm:prSet custT="1"/>
      <dgm:spPr/>
      <dgm:t>
        <a:bodyPr/>
        <a:lstStyle/>
        <a:p>
          <a:pPr rtl="0"/>
          <a:r>
            <a:rPr lang="en-US" sz="16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2. Acceptance Test Case &amp; User Manual</a:t>
          </a:r>
          <a:endParaRPr lang="zh-TW" sz="16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B7EE0D40-D458-4029-B524-CFD5C3E5C77F}" type="parTrans" cxnId="{38CC55A5-68D1-4AD3-9392-8464D946466B}">
      <dgm:prSet/>
      <dgm:spPr/>
      <dgm:t>
        <a:bodyPr/>
        <a:lstStyle/>
        <a:p>
          <a:endParaRPr lang="zh-TW" altLang="en-US"/>
        </a:p>
      </dgm:t>
    </dgm:pt>
    <dgm:pt modelId="{36F8CDD7-2DA8-4868-8898-A18FF5D5B258}" type="sibTrans" cxnId="{38CC55A5-68D1-4AD3-9392-8464D946466B}">
      <dgm:prSet/>
      <dgm:spPr/>
      <dgm:t>
        <a:bodyPr/>
        <a:lstStyle/>
        <a:p>
          <a:endParaRPr lang="zh-TW" altLang="en-US"/>
        </a:p>
      </dgm:t>
    </dgm:pt>
    <dgm:pt modelId="{E918A9A1-9C01-4570-B24D-A1CD8B555699}">
      <dgm:prSet/>
      <dgm:spPr/>
      <dgm:t>
        <a:bodyPr/>
        <a:lstStyle/>
        <a:p>
          <a:pPr rtl="0"/>
          <a:r>
            <a:rPr lang="en-US" b="1" smtClean="0"/>
            <a:t>Architecture</a:t>
          </a:r>
          <a:endParaRPr lang="zh-TW"/>
        </a:p>
      </dgm:t>
    </dgm:pt>
    <dgm:pt modelId="{C8854CE7-2E9E-4A04-9075-92E506A0FF0C}" type="parTrans" cxnId="{C7F1C3CD-48C1-4396-A719-87BD846655AC}">
      <dgm:prSet/>
      <dgm:spPr/>
      <dgm:t>
        <a:bodyPr/>
        <a:lstStyle/>
        <a:p>
          <a:endParaRPr lang="zh-TW" altLang="en-US"/>
        </a:p>
      </dgm:t>
    </dgm:pt>
    <dgm:pt modelId="{70DCAF89-9F9F-441E-9FEF-4506694AC99B}" type="sibTrans" cxnId="{C7F1C3CD-48C1-4396-A719-87BD846655AC}">
      <dgm:prSet/>
      <dgm:spPr/>
      <dgm:t>
        <a:bodyPr/>
        <a:lstStyle/>
        <a:p>
          <a:endParaRPr lang="zh-TW" altLang="en-US"/>
        </a:p>
      </dgm:t>
    </dgm:pt>
    <dgm:pt modelId="{F7F2A589-A9DC-4476-A884-6640D1325A1C}">
      <dgm:prSet custT="1"/>
      <dgm:spPr/>
      <dgm:t>
        <a:bodyPr/>
        <a:lstStyle/>
        <a:p>
          <a:pPr rtl="0"/>
          <a:r>
            <a:rPr lang="en-US" sz="16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3. CRC Session</a:t>
          </a:r>
          <a:endParaRPr lang="zh-TW" sz="16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86F4B027-BA01-4574-8AC1-2D47AD4FBB0D}" type="parTrans" cxnId="{786C96AC-5F04-410A-B9DC-C42B77EDAF23}">
      <dgm:prSet/>
      <dgm:spPr/>
      <dgm:t>
        <a:bodyPr/>
        <a:lstStyle/>
        <a:p>
          <a:endParaRPr lang="zh-TW" altLang="en-US"/>
        </a:p>
      </dgm:t>
    </dgm:pt>
    <dgm:pt modelId="{19A13277-DF5D-4101-B52A-44D179680C79}" type="sibTrans" cxnId="{786C96AC-5F04-410A-B9DC-C42B77EDAF23}">
      <dgm:prSet/>
      <dgm:spPr/>
      <dgm:t>
        <a:bodyPr/>
        <a:lstStyle/>
        <a:p>
          <a:endParaRPr lang="zh-TW" altLang="en-US"/>
        </a:p>
      </dgm:t>
    </dgm:pt>
    <dgm:pt modelId="{3DF60082-4953-4235-A18D-0651EEDE402C}">
      <dgm:prSet custT="1"/>
      <dgm:spPr/>
      <dgm:t>
        <a:bodyPr/>
        <a:lstStyle/>
        <a:p>
          <a:pPr rtl="0"/>
          <a:r>
            <a:rPr lang="en-US" sz="16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4. Reverse Engineering Tool</a:t>
          </a:r>
          <a:endParaRPr lang="zh-TW" sz="16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58479173-98A2-481A-AF65-3818EDAD5A7B}" type="parTrans" cxnId="{B8C99050-E014-4A0A-9511-B99528F50981}">
      <dgm:prSet/>
      <dgm:spPr/>
      <dgm:t>
        <a:bodyPr/>
        <a:lstStyle/>
        <a:p>
          <a:endParaRPr lang="zh-TW" altLang="en-US"/>
        </a:p>
      </dgm:t>
    </dgm:pt>
    <dgm:pt modelId="{894E9041-FA41-45DC-AA88-81E95DB0474D}" type="sibTrans" cxnId="{B8C99050-E014-4A0A-9511-B99528F50981}">
      <dgm:prSet/>
      <dgm:spPr/>
      <dgm:t>
        <a:bodyPr/>
        <a:lstStyle/>
        <a:p>
          <a:endParaRPr lang="zh-TW" altLang="en-US"/>
        </a:p>
      </dgm:t>
    </dgm:pt>
    <dgm:pt modelId="{0A991D13-7E24-42F7-8F51-F60AEE15A474}">
      <dgm:prSet custT="1"/>
      <dgm:spPr/>
      <dgm:t>
        <a:bodyPr/>
        <a:lstStyle/>
        <a:p>
          <a:pPr rtl="0"/>
          <a:r>
            <a:rPr lang="en-US" sz="16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5. Dispatching and Scheduling </a:t>
          </a:r>
          <a:endParaRPr lang="zh-TW" sz="16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D2E7F856-98C4-4A1C-AC91-BEE13F84BB65}" type="parTrans" cxnId="{DFA6572A-381B-418F-B6B2-45F0878016C8}">
      <dgm:prSet/>
      <dgm:spPr/>
      <dgm:t>
        <a:bodyPr/>
        <a:lstStyle/>
        <a:p>
          <a:endParaRPr lang="zh-TW" altLang="en-US"/>
        </a:p>
      </dgm:t>
    </dgm:pt>
    <dgm:pt modelId="{0F78DEAE-2599-4E53-BC1D-81D05E572D7C}" type="sibTrans" cxnId="{DFA6572A-381B-418F-B6B2-45F0878016C8}">
      <dgm:prSet/>
      <dgm:spPr/>
      <dgm:t>
        <a:bodyPr/>
        <a:lstStyle/>
        <a:p>
          <a:endParaRPr lang="zh-TW" altLang="en-US"/>
        </a:p>
      </dgm:t>
    </dgm:pt>
    <dgm:pt modelId="{7DE7E882-1626-4FF9-ACBF-76217A6E2C92}">
      <dgm:prSet custT="1"/>
      <dgm:spPr/>
      <dgm:t>
        <a:bodyPr/>
        <a:lstStyle/>
        <a:p>
          <a:pPr rtl="0"/>
          <a:r>
            <a:rPr lang="en-US" sz="16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6. Unit Test Code</a:t>
          </a:r>
          <a:endParaRPr lang="zh-TW" sz="16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DFE4C3EC-D854-4A12-9DAC-5988074A8BCC}" type="parTrans" cxnId="{8E5B70C6-3C9A-49D2-BABA-F51755C01F33}">
      <dgm:prSet/>
      <dgm:spPr/>
      <dgm:t>
        <a:bodyPr/>
        <a:lstStyle/>
        <a:p>
          <a:endParaRPr lang="zh-TW" altLang="en-US"/>
        </a:p>
      </dgm:t>
    </dgm:pt>
    <dgm:pt modelId="{A180A43A-8074-497A-9D2C-7F40C7E271AC}" type="sibTrans" cxnId="{8E5B70C6-3C9A-49D2-BABA-F51755C01F33}">
      <dgm:prSet/>
      <dgm:spPr/>
      <dgm:t>
        <a:bodyPr/>
        <a:lstStyle/>
        <a:p>
          <a:endParaRPr lang="zh-TW" altLang="en-US"/>
        </a:p>
      </dgm:t>
    </dgm:pt>
    <dgm:pt modelId="{4241FFCE-855E-429E-A960-403C34D72FA3}">
      <dgm:prSet/>
      <dgm:spPr/>
      <dgm:t>
        <a:bodyPr/>
        <a:lstStyle/>
        <a:p>
          <a:pPr rtl="0"/>
          <a:r>
            <a:rPr lang="en-US" b="1" smtClean="0"/>
            <a:t>Design</a:t>
          </a:r>
          <a:endParaRPr lang="zh-TW"/>
        </a:p>
      </dgm:t>
    </dgm:pt>
    <dgm:pt modelId="{6A28A455-18DE-4A31-9DF7-366CA4D92475}" type="parTrans" cxnId="{AD8460DD-565B-436C-AD0C-66C297BFFF10}">
      <dgm:prSet/>
      <dgm:spPr/>
      <dgm:t>
        <a:bodyPr/>
        <a:lstStyle/>
        <a:p>
          <a:endParaRPr lang="zh-TW" altLang="en-US"/>
        </a:p>
      </dgm:t>
    </dgm:pt>
    <dgm:pt modelId="{F0F51342-1974-49CA-AB21-7726DE6FCB39}" type="sibTrans" cxnId="{AD8460DD-565B-436C-AD0C-66C297BFFF10}">
      <dgm:prSet/>
      <dgm:spPr/>
      <dgm:t>
        <a:bodyPr/>
        <a:lstStyle/>
        <a:p>
          <a:endParaRPr lang="zh-TW" altLang="en-US"/>
        </a:p>
      </dgm:t>
    </dgm:pt>
    <dgm:pt modelId="{C85A16A2-FB9C-4F2D-8F4E-3699B125CF5E}">
      <dgm:prSet custT="1"/>
      <dgm:spPr/>
      <dgm:t>
        <a:bodyPr/>
        <a:lstStyle/>
        <a:p>
          <a:pPr rtl="0"/>
          <a:r>
            <a:rPr lang="en-US" sz="16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7.  Data Structure Design</a:t>
          </a:r>
          <a:endParaRPr lang="zh-TW" sz="16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BAB8A808-7E9F-4EC0-9348-04685E66FCEE}" type="parTrans" cxnId="{8EE91BBD-2256-4E9C-9031-61B9809D8A69}">
      <dgm:prSet/>
      <dgm:spPr/>
      <dgm:t>
        <a:bodyPr/>
        <a:lstStyle/>
        <a:p>
          <a:endParaRPr lang="zh-TW" altLang="en-US"/>
        </a:p>
      </dgm:t>
    </dgm:pt>
    <dgm:pt modelId="{EC18BCF3-2BA6-4576-99C1-E5072A3B89A6}" type="sibTrans" cxnId="{8EE91BBD-2256-4E9C-9031-61B9809D8A69}">
      <dgm:prSet/>
      <dgm:spPr/>
      <dgm:t>
        <a:bodyPr/>
        <a:lstStyle/>
        <a:p>
          <a:endParaRPr lang="zh-TW" altLang="en-US"/>
        </a:p>
      </dgm:t>
    </dgm:pt>
    <dgm:pt modelId="{6BCFF104-5063-46AC-A690-7DF501A91699}">
      <dgm:prSet custT="1"/>
      <dgm:spPr/>
      <dgm:t>
        <a:bodyPr/>
        <a:lstStyle/>
        <a:p>
          <a:pPr rtl="0"/>
          <a:r>
            <a:rPr lang="en-US" sz="16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8.  Algorithm Design</a:t>
          </a:r>
          <a:endParaRPr lang="zh-TW" sz="16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3A043EC4-61E8-4CAB-AC85-64C7752A4F08}" type="parTrans" cxnId="{808DEBDF-FF5A-4C09-9F0A-AB49F40D7ACB}">
      <dgm:prSet/>
      <dgm:spPr/>
      <dgm:t>
        <a:bodyPr/>
        <a:lstStyle/>
        <a:p>
          <a:endParaRPr lang="zh-TW" altLang="en-US"/>
        </a:p>
      </dgm:t>
    </dgm:pt>
    <dgm:pt modelId="{54FE7631-F05C-41BE-AABD-AC7846E1300D}" type="sibTrans" cxnId="{808DEBDF-FF5A-4C09-9F0A-AB49F40D7ACB}">
      <dgm:prSet/>
      <dgm:spPr/>
      <dgm:t>
        <a:bodyPr/>
        <a:lstStyle/>
        <a:p>
          <a:endParaRPr lang="zh-TW" altLang="en-US"/>
        </a:p>
      </dgm:t>
    </dgm:pt>
    <dgm:pt modelId="{260D3D12-1224-4F76-BFA3-368E12D0D47E}">
      <dgm:prSet custT="1"/>
      <dgm:spPr/>
      <dgm:t>
        <a:bodyPr/>
        <a:lstStyle/>
        <a:p>
          <a:pPr rtl="0"/>
          <a:r>
            <a:rPr lang="en-US" sz="1600" kern="1200" smtClean="0">
              <a:solidFill>
                <a:schemeClr val="tx2"/>
              </a:solidFill>
              <a:latin typeface="+mn-lt"/>
              <a:ea typeface="+mn-ea"/>
              <a:cs typeface="+mn-cs"/>
            </a:rPr>
            <a:t>9.  Coding</a:t>
          </a:r>
          <a:endParaRPr lang="zh-TW" sz="1600" kern="120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BFCA98D6-4328-4A92-BA4E-96E54D458B70}" type="parTrans" cxnId="{33DD2E9D-6CD7-4B26-92BD-A698BC90C1F0}">
      <dgm:prSet/>
      <dgm:spPr/>
      <dgm:t>
        <a:bodyPr/>
        <a:lstStyle/>
        <a:p>
          <a:endParaRPr lang="zh-TW" altLang="en-US"/>
        </a:p>
      </dgm:t>
    </dgm:pt>
    <dgm:pt modelId="{961895FE-DB95-495C-BA75-B5B3CD3A0A7D}" type="sibTrans" cxnId="{33DD2E9D-6CD7-4B26-92BD-A698BC90C1F0}">
      <dgm:prSet/>
      <dgm:spPr/>
      <dgm:t>
        <a:bodyPr/>
        <a:lstStyle/>
        <a:p>
          <a:endParaRPr lang="zh-TW" altLang="en-US"/>
        </a:p>
      </dgm:t>
    </dgm:pt>
    <dgm:pt modelId="{3576A902-7527-4D6D-AB9C-5220D9FF7988}">
      <dgm:prSet custT="1"/>
      <dgm:spPr/>
      <dgm:t>
        <a:bodyPr/>
        <a:lstStyle/>
        <a:p>
          <a:pPr rtl="0"/>
          <a:r>
            <a:rPr lang="en-US" sz="16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10. Unit &amp; Acceptance Testing</a:t>
          </a:r>
          <a:endParaRPr lang="zh-TW" sz="16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3FE3D428-96B3-4462-ADF3-61F137E0E2FB}" type="parTrans" cxnId="{0623A636-802F-4798-BF23-B633FC96E4CF}">
      <dgm:prSet/>
      <dgm:spPr/>
      <dgm:t>
        <a:bodyPr/>
        <a:lstStyle/>
        <a:p>
          <a:endParaRPr lang="zh-TW" altLang="en-US"/>
        </a:p>
      </dgm:t>
    </dgm:pt>
    <dgm:pt modelId="{839936C5-6189-47CA-80C3-9C182EBCA28C}" type="sibTrans" cxnId="{0623A636-802F-4798-BF23-B633FC96E4CF}">
      <dgm:prSet/>
      <dgm:spPr/>
      <dgm:t>
        <a:bodyPr/>
        <a:lstStyle/>
        <a:p>
          <a:endParaRPr lang="zh-TW" altLang="en-US"/>
        </a:p>
      </dgm:t>
    </dgm:pt>
    <dgm:pt modelId="{6840C1C5-6F5B-4EEC-A3FA-E0DC415F8427}" type="pres">
      <dgm:prSet presAssocID="{09C3E470-B7CB-4152-8C8C-B663290384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DE23F96-8455-495B-9921-162159E929F9}" type="pres">
      <dgm:prSet presAssocID="{09C3E470-B7CB-4152-8C8C-B66329038457}" presName="tSp" presStyleCnt="0"/>
      <dgm:spPr/>
    </dgm:pt>
    <dgm:pt modelId="{94732C65-BDC4-4AED-A7A7-DBB6D731547C}" type="pres">
      <dgm:prSet presAssocID="{09C3E470-B7CB-4152-8C8C-B66329038457}" presName="bSp" presStyleCnt="0"/>
      <dgm:spPr/>
    </dgm:pt>
    <dgm:pt modelId="{F4B89DD3-AB60-4BE2-AE77-7B3088D3F123}" type="pres">
      <dgm:prSet presAssocID="{09C3E470-B7CB-4152-8C8C-B66329038457}" presName="process" presStyleCnt="0"/>
      <dgm:spPr/>
    </dgm:pt>
    <dgm:pt modelId="{F6962EC2-C91C-4DFE-BEE0-F451AD9F1D04}" type="pres">
      <dgm:prSet presAssocID="{7FC01770-1BED-46DA-97AA-655CEA0B7E61}" presName="composite1" presStyleCnt="0"/>
      <dgm:spPr/>
    </dgm:pt>
    <dgm:pt modelId="{C278E1D4-8AB2-40F8-A009-1A6FAFC83686}" type="pres">
      <dgm:prSet presAssocID="{7FC01770-1BED-46DA-97AA-655CEA0B7E61}" presName="dummyNode1" presStyleLbl="node1" presStyleIdx="0" presStyleCnt="3"/>
      <dgm:spPr/>
    </dgm:pt>
    <dgm:pt modelId="{56A1E1BC-3FED-489C-86BC-5DF13991DF4C}" type="pres">
      <dgm:prSet presAssocID="{7FC01770-1BED-46DA-97AA-655CEA0B7E61}" presName="childNode1" presStyleLbl="bgAcc1" presStyleIdx="0" presStyleCnt="3" custScaleX="13232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5D4B80C-162D-4775-A162-D7993137159E}" type="pres">
      <dgm:prSet presAssocID="{7FC01770-1BED-46DA-97AA-655CEA0B7E61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0CD44-C2CF-4AB7-AE9B-6154D96A31E1}" type="pres">
      <dgm:prSet presAssocID="{7FC01770-1BED-46DA-97AA-655CEA0B7E61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3F665C0-57D8-4CF8-9F04-80F3D61B9FC2}" type="pres">
      <dgm:prSet presAssocID="{7FC01770-1BED-46DA-97AA-655CEA0B7E61}" presName="connSite1" presStyleCnt="0"/>
      <dgm:spPr/>
    </dgm:pt>
    <dgm:pt modelId="{27A5E9F3-FEDB-4205-AAC6-1229682A4AE0}" type="pres">
      <dgm:prSet presAssocID="{038C5D1A-264E-4D11-80A6-7618DCA7D412}" presName="Name9" presStyleLbl="sibTrans2D1" presStyleIdx="0" presStyleCnt="2"/>
      <dgm:spPr/>
      <dgm:t>
        <a:bodyPr/>
        <a:lstStyle/>
        <a:p>
          <a:endParaRPr lang="zh-TW" altLang="en-US"/>
        </a:p>
      </dgm:t>
    </dgm:pt>
    <dgm:pt modelId="{B35EE307-3C44-48F2-89D7-9281690E9C1F}" type="pres">
      <dgm:prSet presAssocID="{E918A9A1-9C01-4570-B24D-A1CD8B555699}" presName="composite2" presStyleCnt="0"/>
      <dgm:spPr/>
    </dgm:pt>
    <dgm:pt modelId="{167F95C7-110D-4755-8CFE-6D47FE82DC7C}" type="pres">
      <dgm:prSet presAssocID="{E918A9A1-9C01-4570-B24D-A1CD8B555699}" presName="dummyNode2" presStyleLbl="node1" presStyleIdx="0" presStyleCnt="3"/>
      <dgm:spPr/>
    </dgm:pt>
    <dgm:pt modelId="{45E79FA9-1877-4BC8-A229-71C366819FDD}" type="pres">
      <dgm:prSet presAssocID="{E918A9A1-9C01-4570-B24D-A1CD8B555699}" presName="childNode2" presStyleLbl="bgAcc1" presStyleIdx="1" presStyleCnt="3" custScaleX="14679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71F459B-BE92-4F33-8DC4-7D39631558DB}" type="pres">
      <dgm:prSet presAssocID="{E918A9A1-9C01-4570-B24D-A1CD8B555699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980EA1B-A39E-4CD5-90CD-DC076FE582D6}" type="pres">
      <dgm:prSet presAssocID="{E918A9A1-9C01-4570-B24D-A1CD8B555699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B5CA60E-6E66-463B-8F7C-D61B55FE530D}" type="pres">
      <dgm:prSet presAssocID="{E918A9A1-9C01-4570-B24D-A1CD8B555699}" presName="connSite2" presStyleCnt="0"/>
      <dgm:spPr/>
    </dgm:pt>
    <dgm:pt modelId="{7E919096-D48F-4DD6-B460-6A9734015043}" type="pres">
      <dgm:prSet presAssocID="{70DCAF89-9F9F-441E-9FEF-4506694AC99B}" presName="Name18" presStyleLbl="sibTrans2D1" presStyleIdx="1" presStyleCnt="2"/>
      <dgm:spPr/>
      <dgm:t>
        <a:bodyPr/>
        <a:lstStyle/>
        <a:p>
          <a:endParaRPr lang="zh-TW" altLang="en-US"/>
        </a:p>
      </dgm:t>
    </dgm:pt>
    <dgm:pt modelId="{B2721B61-BFC3-4052-B025-24BC441F3BED}" type="pres">
      <dgm:prSet presAssocID="{4241FFCE-855E-429E-A960-403C34D72FA3}" presName="composite1" presStyleCnt="0"/>
      <dgm:spPr/>
    </dgm:pt>
    <dgm:pt modelId="{2D892449-82D4-49DF-943F-82112C5A6485}" type="pres">
      <dgm:prSet presAssocID="{4241FFCE-855E-429E-A960-403C34D72FA3}" presName="dummyNode1" presStyleLbl="node1" presStyleIdx="1" presStyleCnt="3"/>
      <dgm:spPr/>
    </dgm:pt>
    <dgm:pt modelId="{189E7302-769B-4C3E-BBC1-B36B80B674A1}" type="pres">
      <dgm:prSet presAssocID="{4241FFCE-855E-429E-A960-403C34D72FA3}" presName="childNode1" presStyleLbl="bgAcc1" presStyleIdx="2" presStyleCnt="3" custScaleX="14480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FC489C5-44E4-4973-BF0B-A42745103FCD}" type="pres">
      <dgm:prSet presAssocID="{4241FFCE-855E-429E-A960-403C34D72FA3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7E3908-0100-44A4-88F9-D97B51674D11}" type="pres">
      <dgm:prSet presAssocID="{4241FFCE-855E-429E-A960-403C34D72FA3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A6E7EF-A3DA-424C-A841-99E8CF032434}" type="pres">
      <dgm:prSet presAssocID="{4241FFCE-855E-429E-A960-403C34D72FA3}" presName="connSite1" presStyleCnt="0"/>
      <dgm:spPr/>
    </dgm:pt>
  </dgm:ptLst>
  <dgm:cxnLst>
    <dgm:cxn modelId="{80AC113E-7E9C-4FEF-A2F7-6346B93354A2}" type="presOf" srcId="{260D3D12-1224-4F76-BFA3-368E12D0D47E}" destId="{189E7302-769B-4C3E-BBC1-B36B80B674A1}" srcOrd="0" destOrd="2" presId="urn:microsoft.com/office/officeart/2005/8/layout/hProcess4"/>
    <dgm:cxn modelId="{8A2F6ADC-E88C-4FD7-B188-631DA6DFBE20}" type="presOf" srcId="{6BCFF104-5063-46AC-A690-7DF501A91699}" destId="{CFC489C5-44E4-4973-BF0B-A42745103FCD}" srcOrd="1" destOrd="1" presId="urn:microsoft.com/office/officeart/2005/8/layout/hProcess4"/>
    <dgm:cxn modelId="{137C2ACA-780E-4BB0-A3C5-1C04F8EAADA2}" type="presOf" srcId="{7FC01770-1BED-46DA-97AA-655CEA0B7E61}" destId="{4190CD44-C2CF-4AB7-AE9B-6154D96A31E1}" srcOrd="0" destOrd="0" presId="urn:microsoft.com/office/officeart/2005/8/layout/hProcess4"/>
    <dgm:cxn modelId="{2174A05C-2DE7-46E9-9B5D-B5C4A4660C4C}" srcId="{09C3E470-B7CB-4152-8C8C-B66329038457}" destId="{7FC01770-1BED-46DA-97AA-655CEA0B7E61}" srcOrd="0" destOrd="0" parTransId="{314724AC-7BB7-478A-8164-F0099AEAB77A}" sibTransId="{038C5D1A-264E-4D11-80A6-7618DCA7D412}"/>
    <dgm:cxn modelId="{33DD2E9D-6CD7-4B26-92BD-A698BC90C1F0}" srcId="{4241FFCE-855E-429E-A960-403C34D72FA3}" destId="{260D3D12-1224-4F76-BFA3-368E12D0D47E}" srcOrd="2" destOrd="0" parTransId="{BFCA98D6-4328-4A92-BA4E-96E54D458B70}" sibTransId="{961895FE-DB95-495C-BA75-B5B3CD3A0A7D}"/>
    <dgm:cxn modelId="{D8FB3EB1-7856-45E1-AB40-04566A7D7E0D}" type="presOf" srcId="{3576A902-7527-4D6D-AB9C-5220D9FF7988}" destId="{CFC489C5-44E4-4973-BF0B-A42745103FCD}" srcOrd="1" destOrd="3" presId="urn:microsoft.com/office/officeart/2005/8/layout/hProcess4"/>
    <dgm:cxn modelId="{B8C99050-E014-4A0A-9511-B99528F50981}" srcId="{E918A9A1-9C01-4570-B24D-A1CD8B555699}" destId="{3DF60082-4953-4235-A18D-0651EEDE402C}" srcOrd="1" destOrd="0" parTransId="{58479173-98A2-481A-AF65-3818EDAD5A7B}" sibTransId="{894E9041-FA41-45DC-AA88-81E95DB0474D}"/>
    <dgm:cxn modelId="{7A03D48B-9D3D-409E-96CF-3CBAC0C07438}" type="presOf" srcId="{4223888B-25A0-4F53-BEBF-3A2BED9A86FE}" destId="{56A1E1BC-3FED-489C-86BC-5DF13991DF4C}" srcOrd="0" destOrd="1" presId="urn:microsoft.com/office/officeart/2005/8/layout/hProcess4"/>
    <dgm:cxn modelId="{AD8460DD-565B-436C-AD0C-66C297BFFF10}" srcId="{09C3E470-B7CB-4152-8C8C-B66329038457}" destId="{4241FFCE-855E-429E-A960-403C34D72FA3}" srcOrd="2" destOrd="0" parTransId="{6A28A455-18DE-4A31-9DF7-366CA4D92475}" sibTransId="{F0F51342-1974-49CA-AB21-7726DE6FCB39}"/>
    <dgm:cxn modelId="{38CC55A5-68D1-4AD3-9392-8464D946466B}" srcId="{7FC01770-1BED-46DA-97AA-655CEA0B7E61}" destId="{1A631062-736E-45B5-B96F-EFF6741CC6B3}" srcOrd="2" destOrd="0" parTransId="{B7EE0D40-D458-4029-B524-CFD5C3E5C77F}" sibTransId="{36F8CDD7-2DA8-4868-8898-A18FF5D5B258}"/>
    <dgm:cxn modelId="{39DFC115-9BAE-454B-A7C1-4BA3E3CB26F7}" type="presOf" srcId="{C85A16A2-FB9C-4F2D-8F4E-3699B125CF5E}" destId="{189E7302-769B-4C3E-BBC1-B36B80B674A1}" srcOrd="0" destOrd="0" presId="urn:microsoft.com/office/officeart/2005/8/layout/hProcess4"/>
    <dgm:cxn modelId="{2716508D-C605-451F-9120-8AC39678DCA8}" type="presOf" srcId="{09C3E470-B7CB-4152-8C8C-B66329038457}" destId="{6840C1C5-6F5B-4EEC-A3FA-E0DC415F8427}" srcOrd="0" destOrd="0" presId="urn:microsoft.com/office/officeart/2005/8/layout/hProcess4"/>
    <dgm:cxn modelId="{AA229A76-EE26-4649-8690-C576D6B05DAD}" type="presOf" srcId="{70DCAF89-9F9F-441E-9FEF-4506694AC99B}" destId="{7E919096-D48F-4DD6-B460-6A9734015043}" srcOrd="0" destOrd="0" presId="urn:microsoft.com/office/officeart/2005/8/layout/hProcess4"/>
    <dgm:cxn modelId="{7ABF2ADA-9413-4DC5-9E5A-56A5EBF1E5BA}" type="presOf" srcId="{1A631062-736E-45B5-B96F-EFF6741CC6B3}" destId="{56A1E1BC-3FED-489C-86BC-5DF13991DF4C}" srcOrd="0" destOrd="2" presId="urn:microsoft.com/office/officeart/2005/8/layout/hProcess4"/>
    <dgm:cxn modelId="{D6B60B95-6D3E-4E21-AF92-587BD644F3CF}" type="presOf" srcId="{3DF60082-4953-4235-A18D-0651EEDE402C}" destId="{A71F459B-BE92-4F33-8DC4-7D39631558DB}" srcOrd="1" destOrd="1" presId="urn:microsoft.com/office/officeart/2005/8/layout/hProcess4"/>
    <dgm:cxn modelId="{6869ABEC-948D-4B5D-B13C-D115ACE5DF50}" type="presOf" srcId="{7DE7E882-1626-4FF9-ACBF-76217A6E2C92}" destId="{45E79FA9-1877-4BC8-A229-71C366819FDD}" srcOrd="0" destOrd="3" presId="urn:microsoft.com/office/officeart/2005/8/layout/hProcess4"/>
    <dgm:cxn modelId="{1959054E-CE08-46D7-A2B9-1F1AF5829854}" type="presOf" srcId="{0A991D13-7E24-42F7-8F51-F60AEE15A474}" destId="{A71F459B-BE92-4F33-8DC4-7D39631558DB}" srcOrd="1" destOrd="2" presId="urn:microsoft.com/office/officeart/2005/8/layout/hProcess4"/>
    <dgm:cxn modelId="{835ADDC1-4DDE-4BDC-ABA3-CF4579B5F970}" type="presOf" srcId="{038C5D1A-264E-4D11-80A6-7618DCA7D412}" destId="{27A5E9F3-FEDB-4205-AAC6-1229682A4AE0}" srcOrd="0" destOrd="0" presId="urn:microsoft.com/office/officeart/2005/8/layout/hProcess4"/>
    <dgm:cxn modelId="{C48E6B69-63B2-44AD-A9A9-BBA083AEDF32}" srcId="{7FC01770-1BED-46DA-97AA-655CEA0B7E61}" destId="{4223888B-25A0-4F53-BEBF-3A2BED9A86FE}" srcOrd="1" destOrd="0" parTransId="{6D3FBE8E-A64B-4552-9CC5-80050C16E14C}" sibTransId="{52FD86EC-A680-4186-8A7C-A388D05A1372}"/>
    <dgm:cxn modelId="{D263D959-D87B-42C4-A9DC-7EB0BFAECFCA}" type="presOf" srcId="{7DE7E882-1626-4FF9-ACBF-76217A6E2C92}" destId="{A71F459B-BE92-4F33-8DC4-7D39631558DB}" srcOrd="1" destOrd="3" presId="urn:microsoft.com/office/officeart/2005/8/layout/hProcess4"/>
    <dgm:cxn modelId="{7686EF73-D9C4-4596-AEB4-D3FEB74CA1C0}" type="presOf" srcId="{260D3D12-1224-4F76-BFA3-368E12D0D47E}" destId="{CFC489C5-44E4-4973-BF0B-A42745103FCD}" srcOrd="1" destOrd="2" presId="urn:microsoft.com/office/officeart/2005/8/layout/hProcess4"/>
    <dgm:cxn modelId="{2B35BD2C-C15F-4F56-AFD3-638DF9B173FB}" type="presOf" srcId="{3DF60082-4953-4235-A18D-0651EEDE402C}" destId="{45E79FA9-1877-4BC8-A229-71C366819FDD}" srcOrd="0" destOrd="1" presId="urn:microsoft.com/office/officeart/2005/8/layout/hProcess4"/>
    <dgm:cxn modelId="{570CE3F1-404F-4446-8A95-77DC285C4A95}" type="presOf" srcId="{E918A9A1-9C01-4570-B24D-A1CD8B555699}" destId="{9980EA1B-A39E-4CD5-90CD-DC076FE582D6}" srcOrd="0" destOrd="0" presId="urn:microsoft.com/office/officeart/2005/8/layout/hProcess4"/>
    <dgm:cxn modelId="{8E5B70C6-3C9A-49D2-BABA-F51755C01F33}" srcId="{E918A9A1-9C01-4570-B24D-A1CD8B555699}" destId="{7DE7E882-1626-4FF9-ACBF-76217A6E2C92}" srcOrd="3" destOrd="0" parTransId="{DFE4C3EC-D854-4A12-9DAC-5988074A8BCC}" sibTransId="{A180A43A-8074-497A-9D2C-7F40C7E271AC}"/>
    <dgm:cxn modelId="{DFA6572A-381B-418F-B6B2-45F0878016C8}" srcId="{E918A9A1-9C01-4570-B24D-A1CD8B555699}" destId="{0A991D13-7E24-42F7-8F51-F60AEE15A474}" srcOrd="2" destOrd="0" parTransId="{D2E7F856-98C4-4A1C-AC91-BEE13F84BB65}" sibTransId="{0F78DEAE-2599-4E53-BC1D-81D05E572D7C}"/>
    <dgm:cxn modelId="{2A5BE8CA-B3F9-4DD9-964C-CEF73DC2261E}" type="presOf" srcId="{0A991D13-7E24-42F7-8F51-F60AEE15A474}" destId="{45E79FA9-1877-4BC8-A229-71C366819FDD}" srcOrd="0" destOrd="2" presId="urn:microsoft.com/office/officeart/2005/8/layout/hProcess4"/>
    <dgm:cxn modelId="{169BD6AB-ED99-4EBD-973D-6C09CF6111AA}" type="presOf" srcId="{BCFC9F1D-1F57-4719-9396-2F6A5B8E615D}" destId="{F5D4B80C-162D-4775-A162-D7993137159E}" srcOrd="1" destOrd="0" presId="urn:microsoft.com/office/officeart/2005/8/layout/hProcess4"/>
    <dgm:cxn modelId="{FAAA0A06-087F-4807-8B3C-318224B02C81}" type="presOf" srcId="{6BCFF104-5063-46AC-A690-7DF501A91699}" destId="{189E7302-769B-4C3E-BBC1-B36B80B674A1}" srcOrd="0" destOrd="1" presId="urn:microsoft.com/office/officeart/2005/8/layout/hProcess4"/>
    <dgm:cxn modelId="{76492535-63F2-4B39-8D25-AFD91C7885B0}" type="presOf" srcId="{BCFC9F1D-1F57-4719-9396-2F6A5B8E615D}" destId="{56A1E1BC-3FED-489C-86BC-5DF13991DF4C}" srcOrd="0" destOrd="0" presId="urn:microsoft.com/office/officeart/2005/8/layout/hProcess4"/>
    <dgm:cxn modelId="{17CA7D2D-85C9-4A01-87EB-6B552B39CE08}" type="presOf" srcId="{3576A902-7527-4D6D-AB9C-5220D9FF7988}" destId="{189E7302-769B-4C3E-BBC1-B36B80B674A1}" srcOrd="0" destOrd="3" presId="urn:microsoft.com/office/officeart/2005/8/layout/hProcess4"/>
    <dgm:cxn modelId="{0623A636-802F-4798-BF23-B633FC96E4CF}" srcId="{4241FFCE-855E-429E-A960-403C34D72FA3}" destId="{3576A902-7527-4D6D-AB9C-5220D9FF7988}" srcOrd="3" destOrd="0" parTransId="{3FE3D428-96B3-4462-ADF3-61F137E0E2FB}" sibTransId="{839936C5-6189-47CA-80C3-9C182EBCA28C}"/>
    <dgm:cxn modelId="{2D65B35B-46B5-4926-8C80-C1DCA08DAAEA}" type="presOf" srcId="{F7F2A589-A9DC-4476-A884-6640D1325A1C}" destId="{A71F459B-BE92-4F33-8DC4-7D39631558DB}" srcOrd="1" destOrd="0" presId="urn:microsoft.com/office/officeart/2005/8/layout/hProcess4"/>
    <dgm:cxn modelId="{C7F1C3CD-48C1-4396-A719-87BD846655AC}" srcId="{09C3E470-B7CB-4152-8C8C-B66329038457}" destId="{E918A9A1-9C01-4570-B24D-A1CD8B555699}" srcOrd="1" destOrd="0" parTransId="{C8854CE7-2E9E-4A04-9075-92E506A0FF0C}" sibTransId="{70DCAF89-9F9F-441E-9FEF-4506694AC99B}"/>
    <dgm:cxn modelId="{3A4615C1-79F5-4C7E-A891-45C040748CC2}" type="presOf" srcId="{1A631062-736E-45B5-B96F-EFF6741CC6B3}" destId="{F5D4B80C-162D-4775-A162-D7993137159E}" srcOrd="1" destOrd="2" presId="urn:microsoft.com/office/officeart/2005/8/layout/hProcess4"/>
    <dgm:cxn modelId="{7CEE1A7B-AB70-46F5-A64C-F85551F056AC}" type="presOf" srcId="{F7F2A589-A9DC-4476-A884-6640D1325A1C}" destId="{45E79FA9-1877-4BC8-A229-71C366819FDD}" srcOrd="0" destOrd="0" presId="urn:microsoft.com/office/officeart/2005/8/layout/hProcess4"/>
    <dgm:cxn modelId="{24EDA63F-0C7E-453B-86DE-42319F6EEB6F}" type="presOf" srcId="{C85A16A2-FB9C-4F2D-8F4E-3699B125CF5E}" destId="{CFC489C5-44E4-4973-BF0B-A42745103FCD}" srcOrd="1" destOrd="0" presId="urn:microsoft.com/office/officeart/2005/8/layout/hProcess4"/>
    <dgm:cxn modelId="{8EE91BBD-2256-4E9C-9031-61B9809D8A69}" srcId="{4241FFCE-855E-429E-A960-403C34D72FA3}" destId="{C85A16A2-FB9C-4F2D-8F4E-3699B125CF5E}" srcOrd="0" destOrd="0" parTransId="{BAB8A808-7E9F-4EC0-9348-04685E66FCEE}" sibTransId="{EC18BCF3-2BA6-4576-99C1-E5072A3B89A6}"/>
    <dgm:cxn modelId="{786C96AC-5F04-410A-B9DC-C42B77EDAF23}" srcId="{E918A9A1-9C01-4570-B24D-A1CD8B555699}" destId="{F7F2A589-A9DC-4476-A884-6640D1325A1C}" srcOrd="0" destOrd="0" parTransId="{86F4B027-BA01-4574-8AC1-2D47AD4FBB0D}" sibTransId="{19A13277-DF5D-4101-B52A-44D179680C79}"/>
    <dgm:cxn modelId="{AC6AC191-2164-476F-99E6-9074370BF935}" type="presOf" srcId="{4223888B-25A0-4F53-BEBF-3A2BED9A86FE}" destId="{F5D4B80C-162D-4775-A162-D7993137159E}" srcOrd="1" destOrd="1" presId="urn:microsoft.com/office/officeart/2005/8/layout/hProcess4"/>
    <dgm:cxn modelId="{778C6A72-1C04-468A-8402-E1A7469ABEC3}" type="presOf" srcId="{4241FFCE-855E-429E-A960-403C34D72FA3}" destId="{887E3908-0100-44A4-88F9-D97B51674D11}" srcOrd="0" destOrd="0" presId="urn:microsoft.com/office/officeart/2005/8/layout/hProcess4"/>
    <dgm:cxn modelId="{9BF24C08-2B77-4E01-A741-FFB02916054C}" srcId="{7FC01770-1BED-46DA-97AA-655CEA0B7E61}" destId="{BCFC9F1D-1F57-4719-9396-2F6A5B8E615D}" srcOrd="0" destOrd="0" parTransId="{6FA15D01-FA3A-4E3F-B79D-0BA0AF004ED3}" sibTransId="{C4E12341-D1CB-4FD4-8BF9-166D87449B52}"/>
    <dgm:cxn modelId="{808DEBDF-FF5A-4C09-9F0A-AB49F40D7ACB}" srcId="{4241FFCE-855E-429E-A960-403C34D72FA3}" destId="{6BCFF104-5063-46AC-A690-7DF501A91699}" srcOrd="1" destOrd="0" parTransId="{3A043EC4-61E8-4CAB-AC85-64C7752A4F08}" sibTransId="{54FE7631-F05C-41BE-AABD-AC7846E1300D}"/>
    <dgm:cxn modelId="{648A3BF7-AD63-455F-B165-90E907BF0C11}" type="presParOf" srcId="{6840C1C5-6F5B-4EEC-A3FA-E0DC415F8427}" destId="{BDE23F96-8455-495B-9921-162159E929F9}" srcOrd="0" destOrd="0" presId="urn:microsoft.com/office/officeart/2005/8/layout/hProcess4"/>
    <dgm:cxn modelId="{C775B826-E438-4319-98AD-3A7A404671CC}" type="presParOf" srcId="{6840C1C5-6F5B-4EEC-A3FA-E0DC415F8427}" destId="{94732C65-BDC4-4AED-A7A7-DBB6D731547C}" srcOrd="1" destOrd="0" presId="urn:microsoft.com/office/officeart/2005/8/layout/hProcess4"/>
    <dgm:cxn modelId="{3613275A-2EE2-4033-9858-F352AB89FC3C}" type="presParOf" srcId="{6840C1C5-6F5B-4EEC-A3FA-E0DC415F8427}" destId="{F4B89DD3-AB60-4BE2-AE77-7B3088D3F123}" srcOrd="2" destOrd="0" presId="urn:microsoft.com/office/officeart/2005/8/layout/hProcess4"/>
    <dgm:cxn modelId="{B7CCAF1B-9A66-429E-9822-912E2857FBEC}" type="presParOf" srcId="{F4B89DD3-AB60-4BE2-AE77-7B3088D3F123}" destId="{F6962EC2-C91C-4DFE-BEE0-F451AD9F1D04}" srcOrd="0" destOrd="0" presId="urn:microsoft.com/office/officeart/2005/8/layout/hProcess4"/>
    <dgm:cxn modelId="{C00D76AD-7BBA-4FB3-B18D-10A17EE7EDE2}" type="presParOf" srcId="{F6962EC2-C91C-4DFE-BEE0-F451AD9F1D04}" destId="{C278E1D4-8AB2-40F8-A009-1A6FAFC83686}" srcOrd="0" destOrd="0" presId="urn:microsoft.com/office/officeart/2005/8/layout/hProcess4"/>
    <dgm:cxn modelId="{18C9BA32-A51A-40F5-9654-94432D68ECF6}" type="presParOf" srcId="{F6962EC2-C91C-4DFE-BEE0-F451AD9F1D04}" destId="{56A1E1BC-3FED-489C-86BC-5DF13991DF4C}" srcOrd="1" destOrd="0" presId="urn:microsoft.com/office/officeart/2005/8/layout/hProcess4"/>
    <dgm:cxn modelId="{4521D43F-801C-4048-9A26-89FF2B00DA2B}" type="presParOf" srcId="{F6962EC2-C91C-4DFE-BEE0-F451AD9F1D04}" destId="{F5D4B80C-162D-4775-A162-D7993137159E}" srcOrd="2" destOrd="0" presId="urn:microsoft.com/office/officeart/2005/8/layout/hProcess4"/>
    <dgm:cxn modelId="{0098C6D2-EE88-4535-AC66-C66A2D83C80C}" type="presParOf" srcId="{F6962EC2-C91C-4DFE-BEE0-F451AD9F1D04}" destId="{4190CD44-C2CF-4AB7-AE9B-6154D96A31E1}" srcOrd="3" destOrd="0" presId="urn:microsoft.com/office/officeart/2005/8/layout/hProcess4"/>
    <dgm:cxn modelId="{7BA66B3F-CF40-4D6A-95AE-9B90FAFD6BB4}" type="presParOf" srcId="{F6962EC2-C91C-4DFE-BEE0-F451AD9F1D04}" destId="{C3F665C0-57D8-4CF8-9F04-80F3D61B9FC2}" srcOrd="4" destOrd="0" presId="urn:microsoft.com/office/officeart/2005/8/layout/hProcess4"/>
    <dgm:cxn modelId="{8FE66C6A-EBB2-4605-AEF1-7BEDB91F1077}" type="presParOf" srcId="{F4B89DD3-AB60-4BE2-AE77-7B3088D3F123}" destId="{27A5E9F3-FEDB-4205-AAC6-1229682A4AE0}" srcOrd="1" destOrd="0" presId="urn:microsoft.com/office/officeart/2005/8/layout/hProcess4"/>
    <dgm:cxn modelId="{C4537652-A06B-434E-87EF-AC9681183904}" type="presParOf" srcId="{F4B89DD3-AB60-4BE2-AE77-7B3088D3F123}" destId="{B35EE307-3C44-48F2-89D7-9281690E9C1F}" srcOrd="2" destOrd="0" presId="urn:microsoft.com/office/officeart/2005/8/layout/hProcess4"/>
    <dgm:cxn modelId="{C8FBA3C8-E6A5-4F39-BB43-921751E16D4E}" type="presParOf" srcId="{B35EE307-3C44-48F2-89D7-9281690E9C1F}" destId="{167F95C7-110D-4755-8CFE-6D47FE82DC7C}" srcOrd="0" destOrd="0" presId="urn:microsoft.com/office/officeart/2005/8/layout/hProcess4"/>
    <dgm:cxn modelId="{704E8966-AD76-4EC3-BD17-5F2D778AEE3A}" type="presParOf" srcId="{B35EE307-3C44-48F2-89D7-9281690E9C1F}" destId="{45E79FA9-1877-4BC8-A229-71C366819FDD}" srcOrd="1" destOrd="0" presId="urn:microsoft.com/office/officeart/2005/8/layout/hProcess4"/>
    <dgm:cxn modelId="{F370546B-9190-46A5-ABB5-CA3553E79E99}" type="presParOf" srcId="{B35EE307-3C44-48F2-89D7-9281690E9C1F}" destId="{A71F459B-BE92-4F33-8DC4-7D39631558DB}" srcOrd="2" destOrd="0" presId="urn:microsoft.com/office/officeart/2005/8/layout/hProcess4"/>
    <dgm:cxn modelId="{C6575FF3-04D9-482B-AC89-8F826D7C464F}" type="presParOf" srcId="{B35EE307-3C44-48F2-89D7-9281690E9C1F}" destId="{9980EA1B-A39E-4CD5-90CD-DC076FE582D6}" srcOrd="3" destOrd="0" presId="urn:microsoft.com/office/officeart/2005/8/layout/hProcess4"/>
    <dgm:cxn modelId="{9EB8E7F6-5B4B-4F3C-A2CA-619973481D3E}" type="presParOf" srcId="{B35EE307-3C44-48F2-89D7-9281690E9C1F}" destId="{5B5CA60E-6E66-463B-8F7C-D61B55FE530D}" srcOrd="4" destOrd="0" presId="urn:microsoft.com/office/officeart/2005/8/layout/hProcess4"/>
    <dgm:cxn modelId="{17DB18D6-304E-42C6-82D0-07FB58DC2BE2}" type="presParOf" srcId="{F4B89DD3-AB60-4BE2-AE77-7B3088D3F123}" destId="{7E919096-D48F-4DD6-B460-6A9734015043}" srcOrd="3" destOrd="0" presId="urn:microsoft.com/office/officeart/2005/8/layout/hProcess4"/>
    <dgm:cxn modelId="{7CCA2908-9E56-4E49-8EFA-C259E40EED65}" type="presParOf" srcId="{F4B89DD3-AB60-4BE2-AE77-7B3088D3F123}" destId="{B2721B61-BFC3-4052-B025-24BC441F3BED}" srcOrd="4" destOrd="0" presId="urn:microsoft.com/office/officeart/2005/8/layout/hProcess4"/>
    <dgm:cxn modelId="{B603AE70-73F1-476E-81AE-83258278DDED}" type="presParOf" srcId="{B2721B61-BFC3-4052-B025-24BC441F3BED}" destId="{2D892449-82D4-49DF-943F-82112C5A6485}" srcOrd="0" destOrd="0" presId="urn:microsoft.com/office/officeart/2005/8/layout/hProcess4"/>
    <dgm:cxn modelId="{BEF6CAC5-D3DD-480A-83EE-4686FDF2F8B6}" type="presParOf" srcId="{B2721B61-BFC3-4052-B025-24BC441F3BED}" destId="{189E7302-769B-4C3E-BBC1-B36B80B674A1}" srcOrd="1" destOrd="0" presId="urn:microsoft.com/office/officeart/2005/8/layout/hProcess4"/>
    <dgm:cxn modelId="{4FCFDCC1-2792-43AE-9FF3-7163EABD59B1}" type="presParOf" srcId="{B2721B61-BFC3-4052-B025-24BC441F3BED}" destId="{CFC489C5-44E4-4973-BF0B-A42745103FCD}" srcOrd="2" destOrd="0" presId="urn:microsoft.com/office/officeart/2005/8/layout/hProcess4"/>
    <dgm:cxn modelId="{66991AFA-88CA-403B-815B-2810AE688995}" type="presParOf" srcId="{B2721B61-BFC3-4052-B025-24BC441F3BED}" destId="{887E3908-0100-44A4-88F9-D97B51674D11}" srcOrd="3" destOrd="0" presId="urn:microsoft.com/office/officeart/2005/8/layout/hProcess4"/>
    <dgm:cxn modelId="{19FCBB51-554D-4A5C-A913-2C09250EC0FE}" type="presParOf" srcId="{B2721B61-BFC3-4052-B025-24BC441F3BED}" destId="{F4A6E7EF-A3DA-424C-A841-99E8CF03243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1E1BC-3FED-489C-86BC-5DF13991DF4C}">
      <dsp:nvSpPr>
        <dsp:cNvPr id="0" name=""/>
        <dsp:cNvSpPr/>
      </dsp:nvSpPr>
      <dsp:spPr>
        <a:xfrm>
          <a:off x="6932" y="2028487"/>
          <a:ext cx="2621249" cy="1633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0. Exploring Requirements</a:t>
          </a:r>
          <a:endParaRPr lang="zh-TW" sz="16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1. Scenario</a:t>
          </a:r>
          <a:endParaRPr lang="zh-TW" sz="16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2. Acceptance Test Case &amp; User Manual</a:t>
          </a:r>
          <a:endParaRPr lang="zh-TW" sz="16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44533" y="2066088"/>
        <a:ext cx="2546047" cy="1208580"/>
      </dsp:txXfrm>
    </dsp:sp>
    <dsp:sp modelId="{27A5E9F3-FEDB-4205-AAC6-1229682A4AE0}">
      <dsp:nvSpPr>
        <dsp:cNvPr id="0" name=""/>
        <dsp:cNvSpPr/>
      </dsp:nvSpPr>
      <dsp:spPr>
        <a:xfrm>
          <a:off x="1418143" y="2005731"/>
          <a:ext cx="2726157" cy="2726157"/>
        </a:xfrm>
        <a:prstGeom prst="leftCircularArrow">
          <a:avLst>
            <a:gd name="adj1" fmla="val 2016"/>
            <a:gd name="adj2" fmla="val 241681"/>
            <a:gd name="adj3" fmla="val 2017191"/>
            <a:gd name="adj4" fmla="val 9024489"/>
            <a:gd name="adj5" fmla="val 235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0CD44-C2CF-4AB7-AE9B-6154D96A31E1}">
      <dsp:nvSpPr>
        <dsp:cNvPr id="0" name=""/>
        <dsp:cNvSpPr/>
      </dsp:nvSpPr>
      <dsp:spPr>
        <a:xfrm>
          <a:off x="767281" y="3312269"/>
          <a:ext cx="1760882" cy="700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Requirement</a:t>
          </a:r>
          <a:endParaRPr lang="zh-TW" sz="2100" kern="1200"/>
        </a:p>
      </dsp:txBody>
      <dsp:txXfrm>
        <a:off x="787790" y="3332778"/>
        <a:ext cx="1719864" cy="659226"/>
      </dsp:txXfrm>
    </dsp:sp>
    <dsp:sp modelId="{45E79FA9-1877-4BC8-A229-71C366819FDD}">
      <dsp:nvSpPr>
        <dsp:cNvPr id="0" name=""/>
        <dsp:cNvSpPr/>
      </dsp:nvSpPr>
      <dsp:spPr>
        <a:xfrm>
          <a:off x="2889958" y="2028487"/>
          <a:ext cx="2907958" cy="1633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3. CRC Session</a:t>
          </a:r>
          <a:endParaRPr lang="zh-TW" sz="16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4. Reverse Engineering Tool</a:t>
          </a:r>
          <a:endParaRPr lang="zh-TW" sz="16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5. Dispatching and Scheduling </a:t>
          </a:r>
          <a:endParaRPr lang="zh-TW" sz="16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6. Unit Test Code</a:t>
          </a:r>
          <a:endParaRPr lang="zh-TW" sz="16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2927559" y="2416210"/>
        <a:ext cx="2832756" cy="1208580"/>
      </dsp:txXfrm>
    </dsp:sp>
    <dsp:sp modelId="{7E919096-D48F-4DD6-B460-6A9734015043}">
      <dsp:nvSpPr>
        <dsp:cNvPr id="0" name=""/>
        <dsp:cNvSpPr/>
      </dsp:nvSpPr>
      <dsp:spPr>
        <a:xfrm>
          <a:off x="4418737" y="858921"/>
          <a:ext cx="3121542" cy="3121542"/>
        </a:xfrm>
        <a:prstGeom prst="circularArrow">
          <a:avLst>
            <a:gd name="adj1" fmla="val 1761"/>
            <a:gd name="adj2" fmla="val 209843"/>
            <a:gd name="adj3" fmla="val 19614646"/>
            <a:gd name="adj4" fmla="val 12575511"/>
            <a:gd name="adj5" fmla="val 205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0EA1B-A39E-4CD5-90CD-DC076FE582D6}">
      <dsp:nvSpPr>
        <dsp:cNvPr id="0" name=""/>
        <dsp:cNvSpPr/>
      </dsp:nvSpPr>
      <dsp:spPr>
        <a:xfrm>
          <a:off x="3793661" y="1678364"/>
          <a:ext cx="1760882" cy="700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Architecture</a:t>
          </a:r>
          <a:endParaRPr lang="zh-TW" sz="2100" kern="1200"/>
        </a:p>
      </dsp:txBody>
      <dsp:txXfrm>
        <a:off x="3814170" y="1698873"/>
        <a:ext cx="1719864" cy="659226"/>
      </dsp:txXfrm>
    </dsp:sp>
    <dsp:sp modelId="{189E7302-769B-4C3E-BBC1-B36B80B674A1}">
      <dsp:nvSpPr>
        <dsp:cNvPr id="0" name=""/>
        <dsp:cNvSpPr/>
      </dsp:nvSpPr>
      <dsp:spPr>
        <a:xfrm>
          <a:off x="6059692" y="2028487"/>
          <a:ext cx="2868655" cy="1633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7.  Data Structure Design</a:t>
          </a:r>
          <a:endParaRPr lang="zh-TW" sz="16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8.  Algorithm Design</a:t>
          </a:r>
          <a:endParaRPr lang="zh-TW" sz="16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solidFill>
                <a:schemeClr val="tx2"/>
              </a:solidFill>
              <a:latin typeface="+mn-lt"/>
              <a:ea typeface="+mn-ea"/>
              <a:cs typeface="+mn-cs"/>
            </a:rPr>
            <a:t>9.  Coding</a:t>
          </a:r>
          <a:endParaRPr lang="zh-TW" sz="1600" kern="1200">
            <a:solidFill>
              <a:schemeClr val="tx2"/>
            </a:solidFill>
            <a:latin typeface="+mn-lt"/>
            <a:ea typeface="+mn-ea"/>
            <a:cs typeface="+mn-cs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2"/>
              </a:solidFill>
              <a:latin typeface="+mn-lt"/>
              <a:ea typeface="+mn-ea"/>
              <a:cs typeface="+mn-cs"/>
            </a:rPr>
            <a:t>10. Unit &amp; Acceptance Testing</a:t>
          </a:r>
          <a:endParaRPr lang="zh-TW" sz="16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6097293" y="2066088"/>
        <a:ext cx="2793453" cy="1208580"/>
      </dsp:txXfrm>
    </dsp:sp>
    <dsp:sp modelId="{887E3908-0100-44A4-88F9-D97B51674D11}">
      <dsp:nvSpPr>
        <dsp:cNvPr id="0" name=""/>
        <dsp:cNvSpPr/>
      </dsp:nvSpPr>
      <dsp:spPr>
        <a:xfrm>
          <a:off x="6943744" y="3312269"/>
          <a:ext cx="1760882" cy="700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Design</a:t>
          </a:r>
          <a:endParaRPr lang="zh-TW" sz="2100" kern="1200"/>
        </a:p>
      </dsp:txBody>
      <dsp:txXfrm>
        <a:off x="6964253" y="3332778"/>
        <a:ext cx="1719864" cy="659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060D5-921D-4409-8EBB-0340F611B224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94A3-5275-47DD-AE34-D4347870D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468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94A3-5275-47DD-AE34-D4347870DCB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359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依造能力、本身工作狀況，來估計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94A3-5275-47DD-AE34-D4347870DCB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226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94A3-5275-47DD-AE34-D4347870DCB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603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94A3-5275-47DD-AE34-D4347870DCB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095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94A3-5275-47DD-AE34-D4347870DCB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515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94A3-5275-47DD-AE34-D4347870DCB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285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Junit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的部分 希望大家使用</a:t>
            </a:r>
            <a:r>
              <a:rPr lang="en-US" altLang="zh-TW" baseline="0" dirty="0" smtClean="0"/>
              <a:t> 4.0</a:t>
            </a:r>
            <a:r>
              <a:rPr lang="zh-TW" altLang="en-US" baseline="0" dirty="0" smtClean="0"/>
              <a:t> 一來容易寫，二來也比較方便我們作業，那如果可能開發環境上有相容問題，不能使用</a:t>
            </a:r>
            <a:r>
              <a:rPr lang="en-US" altLang="zh-TW" baseline="0" dirty="0" smtClean="0"/>
              <a:t>4.0</a:t>
            </a:r>
            <a:r>
              <a:rPr lang="zh-TW" altLang="en-US" baseline="0" dirty="0" smtClean="0"/>
              <a:t>，也可以接受</a:t>
            </a:r>
            <a:r>
              <a:rPr lang="en-US" altLang="zh-TW" baseline="0" dirty="0" smtClean="0"/>
              <a:t>3.8</a:t>
            </a:r>
            <a:r>
              <a:rPr lang="zh-TW" altLang="en-US" baseline="0" dirty="0" smtClean="0"/>
              <a:t>版本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94A3-5275-47DD-AE34-D4347870DCB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361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94A3-5275-47DD-AE34-D4347870DCB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912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94A3-5275-47DD-AE34-D4347870DCB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883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94A3-5275-47DD-AE34-D4347870DCB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523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TDD</a:t>
            </a:r>
            <a:r>
              <a:rPr lang="en-US" altLang="zh-TW" baseline="0" dirty="0" smtClean="0"/>
              <a:t> – </a:t>
            </a:r>
            <a:r>
              <a:rPr lang="zh-TW" altLang="en-US" baseline="0" dirty="0" smtClean="0"/>
              <a:t>溝通也是一種測試</a:t>
            </a:r>
            <a:endParaRPr lang="en-US" altLang="zh-TW" baseline="0" dirty="0" smtClean="0"/>
          </a:p>
          <a:p>
            <a:r>
              <a:rPr lang="zh-TW" altLang="en-US" baseline="0" dirty="0" smtClean="0"/>
              <a:t>持續性的整合可以減少</a:t>
            </a:r>
            <a:r>
              <a:rPr lang="en-US" altLang="zh-TW" baseline="0" dirty="0" smtClean="0"/>
              <a:t>debug</a:t>
            </a:r>
            <a:r>
              <a:rPr lang="zh-TW" altLang="en-US" baseline="0" dirty="0" smtClean="0"/>
              <a:t>的時間 軟體品質的上升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94A3-5275-47DD-AE34-D4347870DCB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810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94A3-5275-47DD-AE34-D4347870DCB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0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陳教授 </a:t>
            </a:r>
            <a:r>
              <a:rPr lang="en-US" altLang="zh-TW" dirty="0" smtClean="0"/>
              <a:t>Agile</a:t>
            </a:r>
            <a:r>
              <a:rPr lang="zh-TW" altLang="en-US" dirty="0" smtClean="0"/>
              <a:t>結合</a:t>
            </a:r>
            <a:r>
              <a:rPr lang="en-US" altLang="zh-TW" dirty="0" smtClean="0"/>
              <a:t>XP(</a:t>
            </a:r>
            <a:r>
              <a:rPr lang="zh-TW" altLang="en-US" dirty="0" smtClean="0"/>
              <a:t>極限開發的方法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myAgile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94A3-5275-47DD-AE34-D4347870DCB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971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94A3-5275-47DD-AE34-D4347870DCB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974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94A3-5275-47DD-AE34-D4347870DCB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644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94A3-5275-47DD-AE34-D4347870DCB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033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切割 </a:t>
            </a:r>
            <a:r>
              <a:rPr lang="en-US" altLang="zh-TW" dirty="0" smtClean="0"/>
              <a:t>-&gt;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物件 </a:t>
            </a:r>
            <a:r>
              <a:rPr lang="en-US" altLang="zh-TW" baseline="0" dirty="0" smtClean="0"/>
              <a:t>-&gt; </a:t>
            </a:r>
            <a:r>
              <a:rPr lang="zh-TW" altLang="en-US" baseline="0" dirty="0" smtClean="0"/>
              <a:t>物件之間的互動</a:t>
            </a:r>
            <a:r>
              <a:rPr lang="en-US" altLang="zh-TW" baseline="0" dirty="0" smtClean="0"/>
              <a:t>(method)</a:t>
            </a:r>
          </a:p>
          <a:p>
            <a:r>
              <a:rPr lang="zh-TW" altLang="en-US" baseline="0" dirty="0" smtClean="0"/>
              <a:t>精準的命名才能到物件導向的精神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94A3-5275-47DD-AE34-D4347870DCB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020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其目的無非是希望透過</a:t>
            </a:r>
            <a:r>
              <a:rPr lang="en-US" altLang="zh-TW" dirty="0" smtClean="0"/>
              <a:t>tool</a:t>
            </a:r>
            <a:r>
              <a:rPr lang="zh-TW" altLang="en-US" dirty="0" smtClean="0"/>
              <a:t>幫助畫圖，得以使溝通更精準且實際，刺激思考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94A3-5275-47DD-AE34-D4347870DCB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43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153AD1-B116-42AE-8AE9-98E1B4E874F3}" type="datetime1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8968F2-8EDE-4459-83B5-66941C94DBC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256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ECCA-261A-4CE8-80EE-27E1D865ED5D}" type="datetime1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11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F6BDEDB-3A28-4883-B971-4A3AF18DDE39}" type="datetime1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8968F2-8EDE-4459-83B5-66941C94D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83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 cap="none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358F-1BA3-49C7-80E0-979740FD8139}" type="datetime1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988968F2-8EDE-4459-83B5-66941C94DBC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10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EE8690-6E52-427E-B838-B32B03B321A3}" type="datetime1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8968F2-8EDE-4459-83B5-66941C94D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86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7010-5F0F-4DC8-B58A-11D0D277D647}" type="datetime1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6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45D6-5B99-4EB9-B568-C64C11337519}" type="datetime1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4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4BC8-561F-4797-B2AE-7AAE9DBFBDCA}" type="datetime1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55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8006-5266-4D57-872E-0EB8CD721C7F}" type="datetime1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93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8CC2E8-009E-47F6-8E5A-B71497D8D0E1}" type="datetime1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8968F2-8EDE-4459-83B5-66941C94D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93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5B96-CBB0-4A82-8929-108946598C41}" type="datetime1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1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CE47DF7-FB81-4AC5-88B0-7F24D6EB53A3}" type="datetime1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88968F2-8EDE-4459-83B5-66941C94DB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45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-279240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sz="3400" cap="none" dirty="0" smtClean="0"/>
              <a:t>HW1 DEMO</a:t>
            </a:r>
            <a:endParaRPr lang="zh-TW" altLang="en-US" sz="3400" cap="none" dirty="0"/>
          </a:p>
        </p:txBody>
      </p:sp>
      <p:sp>
        <p:nvSpPr>
          <p:cNvPr id="5" name="文字方塊 4"/>
          <p:cNvSpPr txBox="1"/>
          <p:nvPr/>
        </p:nvSpPr>
        <p:spPr>
          <a:xfrm>
            <a:off x="725713" y="3472849"/>
            <a:ext cx="784523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Agile, </a:t>
            </a:r>
            <a:r>
              <a:rPr lang="en-US" altLang="zh-TW" sz="2000" b="1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myAgile</a:t>
            </a:r>
            <a:r>
              <a:rPr lang="en-US" altLang="zh-TW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, and Pair Programming</a:t>
            </a:r>
          </a:p>
          <a:p>
            <a:endParaRPr lang="en-US" altLang="zh-TW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 Unicode MS" panose="020B0604020202020204" pitchFamily="34" charset="-120"/>
            </a:endParaRPr>
          </a:p>
          <a:p>
            <a:endParaRPr lang="en-US" altLang="zh-TW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 Unicode MS" panose="020B0604020202020204" pitchFamily="34" charset="-120"/>
            </a:endParaRPr>
          </a:p>
          <a:p>
            <a:endParaRPr lang="en-US" altLang="zh-TW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 Unicode MS" panose="020B0604020202020204" pitchFamily="34" charset="-120"/>
            </a:endParaRPr>
          </a:p>
          <a:p>
            <a:endParaRPr lang="en-US" altLang="zh-TW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 Unicode MS" panose="020B0604020202020204" pitchFamily="34" charset="-120"/>
            </a:endParaRPr>
          </a:p>
          <a:p>
            <a:endParaRPr lang="en-US" altLang="zh-TW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 Unicode MS" panose="020B0604020202020204" pitchFamily="34" charset="-120"/>
            </a:endParaRPr>
          </a:p>
          <a:p>
            <a:endParaRPr lang="en-US" altLang="zh-TW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 Unicode MS" panose="020B0604020202020204" pitchFamily="34" charset="-120"/>
            </a:endParaRPr>
          </a:p>
          <a:p>
            <a:endParaRPr lang="en-US" altLang="zh-TW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 Unicode MS" panose="020B0604020202020204" pitchFamily="34" charset="-120"/>
            </a:endParaRPr>
          </a:p>
          <a:p>
            <a:pPr algn="r"/>
            <a:r>
              <a:rPr lang="en-US" altLang="zh-TW" sz="2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SE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Lab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林志信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 </a:t>
            </a:r>
            <a:endParaRPr lang="zh-TW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z="1400" smtClean="0"/>
              <a:t>1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5101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60613"/>
            <a:ext cx="7989752" cy="4318289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3.  CRC Session</a:t>
            </a:r>
          </a:p>
          <a:p>
            <a:pPr marL="0" indent="0">
              <a:buNone/>
            </a:pPr>
            <a:r>
              <a:rPr lang="en-US" altLang="zh-TW" sz="2400" dirty="0" smtClean="0"/>
              <a:t>4.  </a:t>
            </a:r>
            <a:r>
              <a:rPr lang="en-US" altLang="zh-TW" sz="2400" dirty="0" smtClean="0">
                <a:solidFill>
                  <a:srgbClr val="FF0000"/>
                </a:solidFill>
              </a:rPr>
              <a:t>Reverse Engineering Tool</a:t>
            </a:r>
          </a:p>
          <a:p>
            <a:pPr lvl="1"/>
            <a:r>
              <a:rPr lang="en-US" altLang="zh-TW" dirty="0" smtClean="0"/>
              <a:t>eUML2</a:t>
            </a:r>
          </a:p>
          <a:p>
            <a:pPr lvl="1"/>
            <a:r>
              <a:rPr lang="en-US" altLang="zh-TW" dirty="0" smtClean="0"/>
              <a:t>Class Diagram</a:t>
            </a:r>
          </a:p>
          <a:p>
            <a:pPr marL="0" indent="0">
              <a:buNone/>
            </a:pPr>
            <a:r>
              <a:rPr lang="en-US" altLang="zh-TW" sz="2400" dirty="0" smtClean="0"/>
              <a:t>5.  Dispatching </a:t>
            </a:r>
            <a:r>
              <a:rPr lang="en-US" altLang="zh-TW" sz="2400" dirty="0"/>
              <a:t>and Scheduling </a:t>
            </a:r>
          </a:p>
          <a:p>
            <a:pPr marL="0" indent="0">
              <a:buNone/>
            </a:pPr>
            <a:r>
              <a:rPr lang="en-US" altLang="zh-TW" sz="2400" dirty="0" smtClean="0"/>
              <a:t>6.  Unit Test Code</a:t>
            </a: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124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915885"/>
            <a:ext cx="7989752" cy="4318289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3.  CRC Session</a:t>
            </a:r>
          </a:p>
          <a:p>
            <a:pPr marL="0" indent="0">
              <a:buNone/>
            </a:pPr>
            <a:r>
              <a:rPr lang="en-US" altLang="zh-TW" sz="2400" dirty="0" smtClean="0"/>
              <a:t>4.  Reverse Engineering Tool</a:t>
            </a:r>
          </a:p>
          <a:p>
            <a:pPr marL="0" indent="0">
              <a:buNone/>
            </a:pPr>
            <a:r>
              <a:rPr lang="en-US" altLang="zh-TW" sz="2400" dirty="0" smtClean="0"/>
              <a:t>5.  </a:t>
            </a:r>
            <a:r>
              <a:rPr lang="en-US" altLang="zh-TW" sz="2400" dirty="0" smtClean="0">
                <a:solidFill>
                  <a:srgbClr val="FF0000"/>
                </a:solidFill>
              </a:rPr>
              <a:t>Dispatching </a:t>
            </a:r>
            <a:r>
              <a:rPr lang="en-US" altLang="zh-TW" sz="2400" dirty="0">
                <a:solidFill>
                  <a:srgbClr val="FF0000"/>
                </a:solidFill>
              </a:rPr>
              <a:t>and Scheduling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Estimate</a:t>
            </a:r>
          </a:p>
          <a:p>
            <a:pPr lvl="1"/>
            <a:r>
              <a:rPr lang="en-US" altLang="zh-TW" smtClean="0"/>
              <a:t>Record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 smtClean="0"/>
              <a:t>6.  Unit Test Code</a:t>
            </a: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757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0308" y="2441969"/>
            <a:ext cx="7989752" cy="316774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3.  CRC Session</a:t>
            </a:r>
          </a:p>
          <a:p>
            <a:pPr marL="0" indent="0">
              <a:buNone/>
            </a:pPr>
            <a:r>
              <a:rPr lang="en-US" altLang="zh-TW" sz="2400" dirty="0" smtClean="0"/>
              <a:t>4.  Reverse Engineering Tool</a:t>
            </a:r>
          </a:p>
          <a:p>
            <a:pPr marL="0" indent="0">
              <a:buNone/>
            </a:pPr>
            <a:r>
              <a:rPr lang="en-US" altLang="zh-TW" sz="2400" dirty="0" smtClean="0"/>
              <a:t>5.  Dispatching </a:t>
            </a:r>
            <a:r>
              <a:rPr lang="en-US" altLang="zh-TW" sz="2400" dirty="0"/>
              <a:t>and Scheduling </a:t>
            </a:r>
          </a:p>
          <a:p>
            <a:pPr marL="0" indent="0">
              <a:buNone/>
            </a:pPr>
            <a:r>
              <a:rPr lang="en-US" altLang="zh-TW" sz="2400" dirty="0" smtClean="0"/>
              <a:t>6.  </a:t>
            </a:r>
            <a:r>
              <a:rPr lang="en-US" altLang="zh-TW" sz="2400" dirty="0" smtClean="0">
                <a:solidFill>
                  <a:srgbClr val="FF0000"/>
                </a:solidFill>
              </a:rPr>
              <a:t>Unit Test Code</a:t>
            </a:r>
          </a:p>
          <a:p>
            <a:pPr lvl="1"/>
            <a:r>
              <a:rPr lang="en-US" altLang="zh-TW" dirty="0" smtClean="0"/>
              <a:t>Method</a:t>
            </a:r>
          </a:p>
          <a:p>
            <a:pPr lvl="1"/>
            <a:r>
              <a:rPr lang="en-US" altLang="zh-TW" dirty="0" smtClean="0"/>
              <a:t>Case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Code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196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456605"/>
            <a:ext cx="7989752" cy="253994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7.  </a:t>
            </a:r>
            <a:r>
              <a:rPr lang="en-US" altLang="zh-TW" sz="2400" dirty="0" smtClean="0">
                <a:solidFill>
                  <a:srgbClr val="FF0000"/>
                </a:solidFill>
              </a:rPr>
              <a:t>Data Structure Design</a:t>
            </a:r>
          </a:p>
          <a:p>
            <a:pPr lvl="1"/>
            <a:r>
              <a:rPr lang="en-US" altLang="zh-TW" dirty="0" smtClean="0"/>
              <a:t>High Level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 smtClean="0"/>
              <a:t>8.  Algorithm Design</a:t>
            </a:r>
          </a:p>
          <a:p>
            <a:pPr marL="0" indent="0">
              <a:buNone/>
            </a:pPr>
            <a:r>
              <a:rPr lang="en-US" altLang="zh-TW" sz="2400" dirty="0" smtClean="0"/>
              <a:t>9.  Coding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10. Unit </a:t>
            </a:r>
            <a:r>
              <a:rPr lang="en-US" altLang="zh-TW" sz="2400" dirty="0"/>
              <a:t>&amp; Acceptance </a:t>
            </a:r>
            <a:r>
              <a:rPr lang="en-US" altLang="zh-TW" sz="2400" dirty="0" smtClean="0"/>
              <a:t>Testing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51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434831"/>
            <a:ext cx="7989752" cy="3018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7.  Data Structure Design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8.  </a:t>
            </a:r>
            <a:r>
              <a:rPr lang="en-US" altLang="zh-TW" sz="2400" dirty="0" smtClean="0">
                <a:solidFill>
                  <a:srgbClr val="FF0000"/>
                </a:solidFill>
              </a:rPr>
              <a:t>Algorithm Design</a:t>
            </a:r>
          </a:p>
          <a:p>
            <a:pPr lvl="1"/>
            <a:r>
              <a:rPr lang="en-US" altLang="zh-TW" dirty="0" smtClean="0"/>
              <a:t>Design Sketch</a:t>
            </a:r>
          </a:p>
          <a:p>
            <a:pPr lvl="1"/>
            <a:r>
              <a:rPr lang="en-US" altLang="zh-TW" dirty="0" smtClean="0"/>
              <a:t>Pseudo Code</a:t>
            </a:r>
          </a:p>
          <a:p>
            <a:pPr marL="0" indent="0">
              <a:buNone/>
            </a:pPr>
            <a:r>
              <a:rPr lang="en-US" altLang="zh-TW" sz="2400" dirty="0" smtClean="0"/>
              <a:t>9.  Coding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10. Unit </a:t>
            </a:r>
            <a:r>
              <a:rPr lang="en-US" altLang="zh-TW" sz="2400" dirty="0"/>
              <a:t>&amp; Acceptance </a:t>
            </a:r>
            <a:r>
              <a:rPr lang="en-US" altLang="zh-TW" sz="2400" dirty="0" smtClean="0"/>
              <a:t>Testing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59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458253"/>
            <a:ext cx="7989752" cy="253994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7.  Data Structure Design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8.  Algorithm Design</a:t>
            </a:r>
          </a:p>
          <a:p>
            <a:pPr marL="0" indent="0">
              <a:buNone/>
            </a:pPr>
            <a:r>
              <a:rPr lang="en-US" altLang="zh-TW" sz="2400" dirty="0" smtClean="0"/>
              <a:t>9.  </a:t>
            </a:r>
            <a:r>
              <a:rPr lang="en-US" altLang="zh-TW" sz="2400" dirty="0" smtClean="0">
                <a:solidFill>
                  <a:srgbClr val="FF0000"/>
                </a:solidFill>
              </a:rPr>
              <a:t>Coding</a:t>
            </a:r>
          </a:p>
          <a:p>
            <a:pPr lvl="1"/>
            <a:r>
              <a:rPr lang="en-US" altLang="zh-TW" dirty="0" smtClean="0"/>
              <a:t>Pair Programming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 smtClean="0"/>
              <a:t>10. Unit </a:t>
            </a:r>
            <a:r>
              <a:rPr lang="en-US" altLang="zh-TW" sz="2400" dirty="0"/>
              <a:t>&amp; Acceptance </a:t>
            </a:r>
            <a:r>
              <a:rPr lang="en-US" altLang="zh-TW" sz="2400" dirty="0" smtClean="0"/>
              <a:t>Testing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980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434833"/>
            <a:ext cx="7989752" cy="3029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7.  Data Structure Design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8.  Algorithm Design</a:t>
            </a:r>
          </a:p>
          <a:p>
            <a:pPr marL="0" indent="0">
              <a:buNone/>
            </a:pPr>
            <a:r>
              <a:rPr lang="en-US" altLang="zh-TW" sz="2400" dirty="0" smtClean="0"/>
              <a:t>9.  Coding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10. </a:t>
            </a:r>
            <a:r>
              <a:rPr lang="en-US" altLang="zh-TW" sz="2400" dirty="0" smtClean="0">
                <a:solidFill>
                  <a:srgbClr val="FF0000"/>
                </a:solidFill>
              </a:rPr>
              <a:t>Unit </a:t>
            </a:r>
            <a:r>
              <a:rPr lang="en-US" altLang="zh-TW" sz="2400" dirty="0">
                <a:solidFill>
                  <a:srgbClr val="FF0000"/>
                </a:solidFill>
              </a:rPr>
              <a:t>&amp; Acceptance </a:t>
            </a:r>
            <a:r>
              <a:rPr lang="en-US" altLang="zh-TW" sz="2400" dirty="0" smtClean="0">
                <a:solidFill>
                  <a:srgbClr val="FF0000"/>
                </a:solidFill>
              </a:rPr>
              <a:t>Testing</a:t>
            </a:r>
          </a:p>
          <a:p>
            <a:pPr lvl="1"/>
            <a:r>
              <a:rPr lang="en-US" altLang="zh-TW" dirty="0" err="1" smtClean="0"/>
              <a:t>JUnit</a:t>
            </a:r>
            <a:r>
              <a:rPr lang="en-US" altLang="zh-TW" dirty="0" smtClean="0"/>
              <a:t> (4.0)</a:t>
            </a:r>
          </a:p>
          <a:p>
            <a:pPr lvl="1"/>
            <a:r>
              <a:rPr lang="en-US" altLang="zh-TW" dirty="0" smtClean="0"/>
              <a:t>Continuous Integration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824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Pair Programming 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4"/>
            <a:ext cx="7989752" cy="1119046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Grade System Project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Score Policy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581192" y="2013857"/>
            <a:ext cx="7989752" cy="4691743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Total Score: 100% </a:t>
            </a:r>
            <a:r>
              <a:rPr lang="en-US" altLang="zh-TW" sz="2400" smtClean="0"/>
              <a:t>(Including Demo) </a:t>
            </a:r>
            <a:r>
              <a:rPr lang="en-US" altLang="zh-TW" sz="2400" dirty="0" smtClean="0">
                <a:solidFill>
                  <a:srgbClr val="FF0000"/>
                </a:solidFill>
              </a:rPr>
              <a:t>COPY WILL GET 0!</a:t>
            </a:r>
          </a:p>
          <a:p>
            <a:pPr lvl="1"/>
            <a:r>
              <a:rPr lang="en-US" altLang="zh-TW" dirty="0" smtClean="0"/>
              <a:t>Grade System Development: 50%</a:t>
            </a:r>
            <a:endParaRPr lang="en-US" altLang="zh-TW" sz="1400" dirty="0" smtClean="0"/>
          </a:p>
          <a:p>
            <a:pPr lvl="2"/>
            <a:r>
              <a:rPr lang="en-US" altLang="zh-TW" sz="1600" dirty="0" smtClean="0"/>
              <a:t>If you hand in dead code, we will score the code depending on your situation.</a:t>
            </a:r>
          </a:p>
          <a:p>
            <a:pPr lvl="2"/>
            <a:r>
              <a:rPr lang="en-US" altLang="zh-TW" sz="1600" dirty="0" smtClean="0">
                <a:solidFill>
                  <a:schemeClr val="accent2">
                    <a:lumMod val="50000"/>
                  </a:schemeClr>
                </a:solidFill>
              </a:rPr>
              <a:t>You must take a picture with timestamp when you and your partner are doing Pair-Programming.</a:t>
            </a:r>
          </a:p>
          <a:p>
            <a:pPr lvl="1"/>
            <a:r>
              <a:rPr lang="en-US" altLang="zh-TW" dirty="0" smtClean="0"/>
              <a:t>Case Study: 50%</a:t>
            </a:r>
            <a:endParaRPr lang="en-US" altLang="zh-TW" sz="1400" dirty="0" smtClean="0"/>
          </a:p>
          <a:p>
            <a:pPr lvl="2"/>
            <a:r>
              <a:rPr lang="en-US" altLang="zh-TW" sz="1600" dirty="0" smtClean="0"/>
              <a:t>Wrong-spelling will deduct some points.</a:t>
            </a:r>
          </a:p>
          <a:p>
            <a:pPr lvl="2"/>
            <a:r>
              <a:rPr lang="en-US" altLang="zh-TW" sz="1600" dirty="0" smtClean="0"/>
              <a:t>Long paragraph without any constructive ideas will lead to deduction of the points.</a:t>
            </a:r>
          </a:p>
        </p:txBody>
      </p:sp>
    </p:spTree>
    <p:extLst>
      <p:ext uri="{BB962C8B-B14F-4D97-AF65-F5344CB8AC3E}">
        <p14:creationId xmlns:p14="http://schemas.microsoft.com/office/powerpoint/2010/main" val="1351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Score Policy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379626"/>
          </a:xfrm>
        </p:spPr>
        <p:txBody>
          <a:bodyPr>
            <a:no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Deadline: </a:t>
            </a:r>
            <a:r>
              <a:rPr lang="en-US" altLang="zh-TW" sz="2400" dirty="0" smtClean="0">
                <a:solidFill>
                  <a:srgbClr val="FF0000"/>
                </a:solidFill>
              </a:rPr>
              <a:t>April</a:t>
            </a:r>
            <a:r>
              <a:rPr lang="en-US" altLang="zh-TW" sz="2400" dirty="0" smtClean="0">
                <a:solidFill>
                  <a:srgbClr val="FF0000"/>
                </a:solidFill>
              </a:rPr>
              <a:t>, 05, </a:t>
            </a:r>
            <a:r>
              <a:rPr lang="en-US" altLang="zh-TW" sz="2400" dirty="0">
                <a:solidFill>
                  <a:srgbClr val="FF0000"/>
                </a:solidFill>
              </a:rPr>
              <a:t>22:00</a:t>
            </a:r>
          </a:p>
          <a:p>
            <a:pPr lvl="1"/>
            <a:r>
              <a:rPr lang="en-US" altLang="zh-TW" dirty="0"/>
              <a:t>Please make sure the format of the assignment is correct.</a:t>
            </a:r>
          </a:p>
          <a:p>
            <a:pPr lvl="1"/>
            <a:r>
              <a:rPr lang="en-US" altLang="zh-TW" dirty="0"/>
              <a:t>Delay:</a:t>
            </a:r>
          </a:p>
          <a:p>
            <a:pPr lvl="2"/>
            <a:r>
              <a:rPr lang="en-US" altLang="zh-TW" sz="1600" dirty="0"/>
              <a:t>1 Day: </a:t>
            </a:r>
            <a:r>
              <a:rPr lang="en-US" altLang="zh-TW" sz="1600" dirty="0" smtClean="0"/>
              <a:t>* 0.9</a:t>
            </a:r>
            <a:endParaRPr lang="en-US" altLang="zh-TW" sz="1600" dirty="0"/>
          </a:p>
          <a:p>
            <a:pPr lvl="2"/>
            <a:r>
              <a:rPr lang="en-US" altLang="zh-TW" sz="1600" dirty="0"/>
              <a:t>2 Days: </a:t>
            </a:r>
            <a:r>
              <a:rPr lang="en-US" altLang="zh-TW" sz="1600" dirty="0" smtClean="0"/>
              <a:t>* 0.8</a:t>
            </a:r>
            <a:endParaRPr lang="en-US" altLang="zh-TW" sz="1600" dirty="0"/>
          </a:p>
          <a:p>
            <a:pPr lvl="2"/>
            <a:r>
              <a:rPr lang="en-US" altLang="zh-TW" sz="1600" dirty="0">
                <a:solidFill>
                  <a:srgbClr val="FF0000"/>
                </a:solidFill>
              </a:rPr>
              <a:t>After 2 Days: 0</a:t>
            </a:r>
          </a:p>
          <a:p>
            <a:r>
              <a:rPr lang="en-US" altLang="zh-TW" sz="2400" dirty="0"/>
              <a:t>Please feel free to tell TAs if you have any problem with this assignment :-D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181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Agile (Software Development)</a:t>
            </a:r>
            <a:endParaRPr lang="zh-TW" altLang="en-US" sz="3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More Communication, Less Documentation</a:t>
            </a:r>
          </a:p>
          <a:p>
            <a:r>
              <a:rPr lang="en-US" altLang="zh-TW" sz="2800" dirty="0"/>
              <a:t>Test-Driven </a:t>
            </a:r>
            <a:r>
              <a:rPr lang="en-US" altLang="zh-TW" sz="2800" dirty="0" smtClean="0"/>
              <a:t>Development</a:t>
            </a:r>
          </a:p>
          <a:p>
            <a:r>
              <a:rPr lang="en-US" altLang="zh-TW" sz="2800" dirty="0" smtClean="0"/>
              <a:t>Continuous Integration</a:t>
            </a:r>
          </a:p>
          <a:p>
            <a:r>
              <a:rPr lang="en-US" altLang="zh-TW" sz="2800" dirty="0" smtClean="0"/>
              <a:t>On-Site Customer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76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dirty="0" smtClean="0"/>
              <a:t>Thanks</a:t>
            </a:r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08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Communication Cycle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00026" y="2489200"/>
            <a:ext cx="8802688" cy="4333875"/>
            <a:chOff x="253" y="1426"/>
            <a:chExt cx="5545" cy="2730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880" y="1426"/>
              <a:ext cx="51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zh-TW" sz="1600" dirty="0" smtClean="0">
                  <a:latin typeface="Arial" panose="020B0604020202020204" pitchFamily="34" charset="0"/>
                </a:rPr>
                <a:t>Simple</a:t>
              </a:r>
            </a:p>
            <a:p>
              <a:pPr eaLnBrk="1" hangingPunct="1"/>
              <a:r>
                <a:rPr kumimoji="0" lang="en-US" altLang="zh-TW" sz="1600" dirty="0">
                  <a:latin typeface="Arial" panose="020B0604020202020204" pitchFamily="34" charset="0"/>
                </a:rPr>
                <a:t>d</a:t>
              </a:r>
              <a:r>
                <a:rPr kumimoji="0" lang="en-US" altLang="zh-TW" sz="1600" dirty="0" smtClean="0">
                  <a:latin typeface="Arial" panose="020B0604020202020204" pitchFamily="34" charset="0"/>
                </a:rPr>
                <a:t>esign</a:t>
              </a:r>
              <a:endParaRPr kumimoji="0" lang="zh-TW" altLang="en-US" sz="1600" dirty="0">
                <a:latin typeface="Arial" panose="020B0604020202020204" pitchFamily="34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966" y="1462"/>
              <a:ext cx="2482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Pair </a:t>
              </a:r>
              <a:r>
                <a:rPr kumimoji="0"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Programming with On-site Customer</a:t>
              </a:r>
              <a:endParaRPr kumimoji="0"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r>
                <a:rPr kumimoji="0" lang="en-US" altLang="zh-TW" sz="1600" b="1" dirty="0">
                  <a:latin typeface="新細明體" panose="02020500000000000000" pitchFamily="18" charset="-120"/>
                </a:rPr>
                <a:t>    </a:t>
              </a:r>
              <a:r>
                <a:rPr kumimoji="0" lang="en-US" altLang="zh-TW" sz="1600" b="1" dirty="0">
                  <a:latin typeface="Arial" panose="020B0604020202020204" pitchFamily="34" charset="0"/>
                </a:rPr>
                <a:t>1..N Bugs</a:t>
              </a:r>
              <a:r>
                <a:rPr kumimoji="0" lang="en-US" altLang="zh-TW" sz="1600" b="1" dirty="0">
                  <a:latin typeface="新細明體" panose="02020500000000000000" pitchFamily="18" charset="-120"/>
                </a:rPr>
                <a:t>   </a:t>
              </a:r>
            </a:p>
            <a:p>
              <a:pPr eaLnBrk="1" hangingPunct="1"/>
              <a:r>
                <a:rPr kumimoji="0" lang="en-US" altLang="zh-TW" sz="1600" b="1" dirty="0">
                  <a:latin typeface="Arial" panose="020B0604020202020204" pitchFamily="34" charset="0"/>
                </a:rPr>
                <a:t>    CYCLE TIME</a:t>
              </a:r>
            </a:p>
            <a:p>
              <a:pPr eaLnBrk="1" hangingPunct="1"/>
              <a:r>
                <a:rPr kumimoji="0" lang="en-US" altLang="zh-TW" sz="1600" b="1" dirty="0">
                  <a:latin typeface="Arial" panose="020B0604020202020204" pitchFamily="34" charset="0"/>
                </a:rPr>
                <a:t>    </a:t>
              </a:r>
              <a:r>
                <a:rPr kumimoji="0" lang="en-US" altLang="zh-TW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5 seconds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492" y="2378"/>
              <a:ext cx="96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zh-TW" sz="1600" dirty="0" smtClean="0">
                  <a:latin typeface="Arial" panose="020B0604020202020204" pitchFamily="34" charset="0"/>
                </a:rPr>
                <a:t>Continuous integration</a:t>
              </a:r>
              <a:endParaRPr kumimoji="0" lang="zh-TW" altLang="en-US" sz="1600" dirty="0">
                <a:latin typeface="Arial" panose="020B0604020202020204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998" y="1893"/>
              <a:ext cx="82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zh-TW" sz="1600" dirty="0" smtClean="0">
                  <a:latin typeface="Arial" panose="020B0604020202020204" pitchFamily="34" charset="0"/>
                </a:rPr>
                <a:t>Refactor</a:t>
              </a:r>
              <a:endParaRPr kumimoji="0" lang="zh-TW" altLang="en-US" sz="1600" dirty="0">
                <a:latin typeface="Arial" panose="020B0604020202020204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692" y="1478"/>
              <a:ext cx="286" cy="110"/>
            </a:xfrm>
            <a:custGeom>
              <a:avLst/>
              <a:gdLst>
                <a:gd name="T0" fmla="*/ 0 w 409"/>
                <a:gd name="T1" fmla="*/ 2147483647 h 106"/>
                <a:gd name="T2" fmla="*/ 1 w 409"/>
                <a:gd name="T3" fmla="*/ 2147483647 h 106"/>
                <a:gd name="T4" fmla="*/ 1 w 409"/>
                <a:gd name="T5" fmla="*/ 2147483647 h 106"/>
                <a:gd name="T6" fmla="*/ 0 60000 65536"/>
                <a:gd name="T7" fmla="*/ 0 60000 65536"/>
                <a:gd name="T8" fmla="*/ 0 60000 65536"/>
                <a:gd name="T9" fmla="*/ 0 w 409"/>
                <a:gd name="T10" fmla="*/ 0 h 106"/>
                <a:gd name="T11" fmla="*/ 409 w 409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" h="106">
                  <a:moveTo>
                    <a:pt x="0" y="15"/>
                  </a:moveTo>
                  <a:cubicBezTo>
                    <a:pt x="79" y="7"/>
                    <a:pt x="159" y="0"/>
                    <a:pt x="227" y="15"/>
                  </a:cubicBezTo>
                  <a:cubicBezTo>
                    <a:pt x="295" y="30"/>
                    <a:pt x="352" y="68"/>
                    <a:pt x="409" y="10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772" y="1793"/>
              <a:ext cx="275" cy="181"/>
            </a:xfrm>
            <a:custGeom>
              <a:avLst/>
              <a:gdLst>
                <a:gd name="T0" fmla="*/ 0 w 363"/>
                <a:gd name="T1" fmla="*/ 0 h 226"/>
                <a:gd name="T2" fmla="*/ 2 w 363"/>
                <a:gd name="T3" fmla="*/ 2 h 226"/>
                <a:gd name="T4" fmla="*/ 2 w 363"/>
                <a:gd name="T5" fmla="*/ 2 h 226"/>
                <a:gd name="T6" fmla="*/ 0 60000 65536"/>
                <a:gd name="T7" fmla="*/ 0 60000 65536"/>
                <a:gd name="T8" fmla="*/ 0 60000 65536"/>
                <a:gd name="T9" fmla="*/ 0 w 363"/>
                <a:gd name="T10" fmla="*/ 0 h 226"/>
                <a:gd name="T11" fmla="*/ 363 w 363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226">
                  <a:moveTo>
                    <a:pt x="0" y="0"/>
                  </a:moveTo>
                  <a:cubicBezTo>
                    <a:pt x="83" y="26"/>
                    <a:pt x="167" y="52"/>
                    <a:pt x="227" y="90"/>
                  </a:cubicBezTo>
                  <a:cubicBezTo>
                    <a:pt x="287" y="128"/>
                    <a:pt x="325" y="177"/>
                    <a:pt x="363" y="22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087" y="1814"/>
              <a:ext cx="1649" cy="1261"/>
            </a:xfrm>
            <a:custGeom>
              <a:avLst/>
              <a:gdLst>
                <a:gd name="T0" fmla="*/ 1 w 2200"/>
                <a:gd name="T1" fmla="*/ 10 h 1322"/>
                <a:gd name="T2" fmla="*/ 1 w 2200"/>
                <a:gd name="T3" fmla="*/ 10 h 1322"/>
                <a:gd name="T4" fmla="*/ 1 w 2200"/>
                <a:gd name="T5" fmla="*/ 10 h 1322"/>
                <a:gd name="T6" fmla="*/ 1 w 2200"/>
                <a:gd name="T7" fmla="*/ 10 h 1322"/>
                <a:gd name="T8" fmla="*/ 1 w 2200"/>
                <a:gd name="T9" fmla="*/ 0 h 1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0"/>
                <a:gd name="T16" fmla="*/ 0 h 1322"/>
                <a:gd name="T17" fmla="*/ 2200 w 2200"/>
                <a:gd name="T18" fmla="*/ 1322 h 13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0" h="1322">
                  <a:moveTo>
                    <a:pt x="2200" y="952"/>
                  </a:moveTo>
                  <a:cubicBezTo>
                    <a:pt x="2097" y="1065"/>
                    <a:pt x="1995" y="1179"/>
                    <a:pt x="1746" y="1224"/>
                  </a:cubicBezTo>
                  <a:cubicBezTo>
                    <a:pt x="1497" y="1269"/>
                    <a:pt x="975" y="1322"/>
                    <a:pt x="703" y="1224"/>
                  </a:cubicBezTo>
                  <a:cubicBezTo>
                    <a:pt x="431" y="1126"/>
                    <a:pt x="226" y="839"/>
                    <a:pt x="113" y="635"/>
                  </a:cubicBezTo>
                  <a:cubicBezTo>
                    <a:pt x="0" y="431"/>
                    <a:pt x="11" y="215"/>
                    <a:pt x="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207" y="1838"/>
              <a:ext cx="3749" cy="1800"/>
            </a:xfrm>
            <a:custGeom>
              <a:avLst/>
              <a:gdLst>
                <a:gd name="T0" fmla="*/ 2147483647 w 2200"/>
                <a:gd name="T1" fmla="*/ 2147483647 h 1322"/>
                <a:gd name="T2" fmla="*/ 2147483647 w 2200"/>
                <a:gd name="T3" fmla="*/ 2147483647 h 1322"/>
                <a:gd name="T4" fmla="*/ 2147483647 w 2200"/>
                <a:gd name="T5" fmla="*/ 2147483647 h 1322"/>
                <a:gd name="T6" fmla="*/ 2147483647 w 2200"/>
                <a:gd name="T7" fmla="*/ 2147483647 h 1322"/>
                <a:gd name="T8" fmla="*/ 2147483647 w 2200"/>
                <a:gd name="T9" fmla="*/ 0 h 1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0"/>
                <a:gd name="T16" fmla="*/ 0 h 1322"/>
                <a:gd name="T17" fmla="*/ 2200 w 2200"/>
                <a:gd name="T18" fmla="*/ 1322 h 13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0" h="1322">
                  <a:moveTo>
                    <a:pt x="2200" y="952"/>
                  </a:moveTo>
                  <a:cubicBezTo>
                    <a:pt x="2097" y="1065"/>
                    <a:pt x="1995" y="1179"/>
                    <a:pt x="1746" y="1224"/>
                  </a:cubicBezTo>
                  <a:cubicBezTo>
                    <a:pt x="1497" y="1269"/>
                    <a:pt x="975" y="1322"/>
                    <a:pt x="703" y="1224"/>
                  </a:cubicBezTo>
                  <a:cubicBezTo>
                    <a:pt x="431" y="1126"/>
                    <a:pt x="226" y="839"/>
                    <a:pt x="113" y="635"/>
                  </a:cubicBezTo>
                  <a:cubicBezTo>
                    <a:pt x="0" y="431"/>
                    <a:pt x="11" y="215"/>
                    <a:pt x="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297" y="1478"/>
              <a:ext cx="270" cy="180"/>
            </a:xfrm>
            <a:custGeom>
              <a:avLst/>
              <a:gdLst>
                <a:gd name="T0" fmla="*/ 0 w 363"/>
                <a:gd name="T1" fmla="*/ 2147483647 h 137"/>
                <a:gd name="T2" fmla="*/ 1 w 363"/>
                <a:gd name="T3" fmla="*/ 2147483647 h 137"/>
                <a:gd name="T4" fmla="*/ 1 w 363"/>
                <a:gd name="T5" fmla="*/ 0 h 137"/>
                <a:gd name="T6" fmla="*/ 0 60000 65536"/>
                <a:gd name="T7" fmla="*/ 0 60000 65536"/>
                <a:gd name="T8" fmla="*/ 0 60000 65536"/>
                <a:gd name="T9" fmla="*/ 0 w 363"/>
                <a:gd name="T10" fmla="*/ 0 h 137"/>
                <a:gd name="T11" fmla="*/ 363 w 363"/>
                <a:gd name="T12" fmla="*/ 137 h 1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137">
                  <a:moveTo>
                    <a:pt x="0" y="137"/>
                  </a:moveTo>
                  <a:cubicBezTo>
                    <a:pt x="37" y="103"/>
                    <a:pt x="75" y="69"/>
                    <a:pt x="136" y="46"/>
                  </a:cubicBezTo>
                  <a:cubicBezTo>
                    <a:pt x="197" y="23"/>
                    <a:pt x="280" y="11"/>
                    <a:pt x="36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332" y="3008"/>
              <a:ext cx="1019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600" b="1" dirty="0">
                  <a:latin typeface="Arial" panose="020B0604020202020204" pitchFamily="34" charset="0"/>
                  <a:ea typeface="SimSun" panose="02010600030101010101" pitchFamily="2" charset="-122"/>
                </a:rPr>
                <a:t> </a:t>
              </a:r>
              <a:r>
                <a:rPr kumimoji="0" lang="en-US" altLang="zh-CN" sz="1600" b="1" dirty="0">
                  <a:latin typeface="Arial" panose="020B0604020202020204" pitchFamily="34" charset="0"/>
                  <a:ea typeface="SimSun" panose="02010600030101010101" pitchFamily="2" charset="-122"/>
                </a:rPr>
                <a:t>1..N</a:t>
              </a:r>
              <a:r>
                <a:rPr kumimoji="0" lang="en-US" altLang="zh-TW" sz="1600" b="1" dirty="0">
                  <a:latin typeface="Arial" panose="020B0604020202020204" pitchFamily="34" charset="0"/>
                  <a:ea typeface="SimSun" panose="02010600030101010101" pitchFamily="2" charset="-122"/>
                </a:rPr>
                <a:t> </a:t>
              </a:r>
              <a:r>
                <a:rPr kumimoji="0" lang="en-US" altLang="zh-CN" sz="1600" b="1" dirty="0">
                  <a:latin typeface="Arial" panose="020B0604020202020204" pitchFamily="34" charset="0"/>
                  <a:ea typeface="SimSun" panose="02010600030101010101" pitchFamily="2" charset="-122"/>
                </a:rPr>
                <a:t>Iteration</a:t>
              </a:r>
              <a:r>
                <a:rPr kumimoji="0" lang="en-US" altLang="zh-TW" sz="1600" b="1" dirty="0">
                  <a:latin typeface="Arial" panose="020B0604020202020204" pitchFamily="34" charset="0"/>
                  <a:ea typeface="SimSun" panose="02010600030101010101" pitchFamily="2" charset="-122"/>
                </a:rPr>
                <a:t>s</a:t>
              </a:r>
            </a:p>
            <a:p>
              <a:pPr algn="ctr" eaLnBrk="1" hangingPunct="1"/>
              <a:r>
                <a:rPr kumimoji="0" lang="en-US" altLang="zh-TW" sz="1600" b="1" dirty="0">
                  <a:latin typeface="Arial" panose="020B0604020202020204" pitchFamily="34" charset="0"/>
                  <a:ea typeface="SimSun" panose="02010600030101010101" pitchFamily="2" charset="-122"/>
                </a:rPr>
                <a:t>CYCLE TIME</a:t>
              </a:r>
            </a:p>
            <a:p>
              <a:pPr algn="ctr" eaLnBrk="1" hangingPunct="1"/>
              <a:r>
                <a:rPr kumimoji="0" lang="en-US" altLang="zh-TW" sz="1600" b="1" dirty="0">
                  <a:solidFill>
                    <a:srgbClr val="FF00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3 weeks</a:t>
              </a:r>
              <a:endParaRPr kumimoji="0"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53" y="1690"/>
              <a:ext cx="63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zh-TW" sz="1600" dirty="0" smtClean="0">
                  <a:latin typeface="Arial" panose="020B0604020202020204" pitchFamily="34" charset="0"/>
                </a:rPr>
                <a:t>Release</a:t>
              </a:r>
            </a:p>
            <a:p>
              <a:pPr eaLnBrk="1" hangingPunct="1"/>
              <a:r>
                <a:rPr kumimoji="0" lang="en-US" altLang="zh-TW" sz="1600" dirty="0" smtClean="0">
                  <a:latin typeface="Arial" panose="020B0604020202020204" pitchFamily="34" charset="0"/>
                </a:rPr>
                <a:t>planning</a:t>
              </a:r>
              <a:endParaRPr kumimoji="0" lang="en-US" altLang="zh-TW" sz="1600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560" y="2084"/>
              <a:ext cx="4780" cy="2072"/>
            </a:xfrm>
            <a:custGeom>
              <a:avLst/>
              <a:gdLst>
                <a:gd name="T0" fmla="*/ 2147483647 w 2200"/>
                <a:gd name="T1" fmla="*/ 2147483647 h 1322"/>
                <a:gd name="T2" fmla="*/ 2147483647 w 2200"/>
                <a:gd name="T3" fmla="*/ 2147483647 h 1322"/>
                <a:gd name="T4" fmla="*/ 2147483647 w 2200"/>
                <a:gd name="T5" fmla="*/ 2147483647 h 1322"/>
                <a:gd name="T6" fmla="*/ 2147483647 w 2200"/>
                <a:gd name="T7" fmla="*/ 2147483647 h 1322"/>
                <a:gd name="T8" fmla="*/ 2147483647 w 2200"/>
                <a:gd name="T9" fmla="*/ 0 h 1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0"/>
                <a:gd name="T16" fmla="*/ 0 h 1322"/>
                <a:gd name="T17" fmla="*/ 2200 w 2200"/>
                <a:gd name="T18" fmla="*/ 1322 h 13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0" h="1322">
                  <a:moveTo>
                    <a:pt x="2200" y="952"/>
                  </a:moveTo>
                  <a:cubicBezTo>
                    <a:pt x="2097" y="1065"/>
                    <a:pt x="1995" y="1179"/>
                    <a:pt x="1746" y="1224"/>
                  </a:cubicBezTo>
                  <a:cubicBezTo>
                    <a:pt x="1497" y="1269"/>
                    <a:pt x="975" y="1322"/>
                    <a:pt x="703" y="1224"/>
                  </a:cubicBezTo>
                  <a:cubicBezTo>
                    <a:pt x="431" y="1126"/>
                    <a:pt x="226" y="839"/>
                    <a:pt x="113" y="635"/>
                  </a:cubicBezTo>
                  <a:cubicBezTo>
                    <a:pt x="0" y="431"/>
                    <a:pt x="11" y="215"/>
                    <a:pt x="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332" y="3548"/>
              <a:ext cx="107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CN" sz="1600" b="1" dirty="0">
                  <a:latin typeface="Arial" panose="020B0604020202020204" pitchFamily="34" charset="0"/>
                  <a:ea typeface="SimSun" panose="02010600030101010101" pitchFamily="2" charset="-122"/>
                </a:rPr>
                <a:t>1..N</a:t>
              </a:r>
              <a:r>
                <a:rPr kumimoji="0" lang="en-US" altLang="zh-TW" sz="1600" b="1" dirty="0">
                  <a:latin typeface="Arial" panose="020B0604020202020204" pitchFamily="34" charset="0"/>
                  <a:ea typeface="SimSun" panose="02010600030101010101" pitchFamily="2" charset="-122"/>
                </a:rPr>
                <a:t> Increments</a:t>
              </a:r>
            </a:p>
            <a:p>
              <a:pPr algn="ctr" eaLnBrk="1" hangingPunct="1"/>
              <a:r>
                <a:rPr kumimoji="0" lang="en-US" altLang="zh-TW" sz="1600" b="1" dirty="0">
                  <a:latin typeface="Arial" panose="020B0604020202020204" pitchFamily="34" charset="0"/>
                  <a:ea typeface="SimSun" panose="02010600030101010101" pitchFamily="2" charset="-122"/>
                </a:rPr>
                <a:t>CYCLE TIME</a:t>
              </a:r>
            </a:p>
            <a:p>
              <a:pPr algn="ctr" eaLnBrk="1" hangingPunct="1"/>
              <a:r>
                <a:rPr kumimoji="0" lang="en-US" altLang="zh-TW" sz="1600" b="1" dirty="0">
                  <a:solidFill>
                    <a:srgbClr val="FF00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2 months</a:t>
              </a:r>
              <a:endParaRPr kumimoji="0"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897" y="2918"/>
              <a:ext cx="7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zh-TW" sz="1600" dirty="0" smtClean="0">
                  <a:latin typeface="Arial" panose="020B0604020202020204" pitchFamily="34" charset="0"/>
                </a:rPr>
                <a:t>Increment</a:t>
              </a:r>
              <a:endParaRPr kumimoji="0" lang="en-US" altLang="zh-TW" sz="1600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4955" y="2624"/>
              <a:ext cx="110" cy="271"/>
            </a:xfrm>
            <a:custGeom>
              <a:avLst/>
              <a:gdLst>
                <a:gd name="T0" fmla="*/ 0 w 182"/>
                <a:gd name="T1" fmla="*/ 0 h 227"/>
                <a:gd name="T2" fmla="*/ 1 w 182"/>
                <a:gd name="T3" fmla="*/ 2147483647 h 227"/>
                <a:gd name="T4" fmla="*/ 1 w 182"/>
                <a:gd name="T5" fmla="*/ 2147483647 h 227"/>
                <a:gd name="T6" fmla="*/ 0 60000 65536"/>
                <a:gd name="T7" fmla="*/ 0 60000 65536"/>
                <a:gd name="T8" fmla="*/ 0 60000 65536"/>
                <a:gd name="T9" fmla="*/ 0 w 182"/>
                <a:gd name="T10" fmla="*/ 0 h 227"/>
                <a:gd name="T11" fmla="*/ 182 w 182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227">
                  <a:moveTo>
                    <a:pt x="0" y="0"/>
                  </a:moveTo>
                  <a:cubicBezTo>
                    <a:pt x="53" y="49"/>
                    <a:pt x="106" y="98"/>
                    <a:pt x="136" y="136"/>
                  </a:cubicBezTo>
                  <a:cubicBezTo>
                    <a:pt x="166" y="174"/>
                    <a:pt x="174" y="212"/>
                    <a:pt x="182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897" y="3278"/>
              <a:ext cx="90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zh-TW" sz="1600" dirty="0" smtClean="0">
                  <a:latin typeface="Arial" panose="020B0604020202020204" pitchFamily="34" charset="0"/>
                </a:rPr>
                <a:t>Increment</a:t>
              </a:r>
            </a:p>
            <a:p>
              <a:pPr eaLnBrk="1" hangingPunct="1"/>
              <a:r>
                <a:rPr kumimoji="0" lang="en-US" altLang="zh-TW" sz="1600" dirty="0" smtClean="0">
                  <a:latin typeface="Arial" panose="020B0604020202020204" pitchFamily="34" charset="0"/>
                </a:rPr>
                <a:t>+last release</a:t>
              </a:r>
              <a:endParaRPr kumimoji="0" lang="en-US" altLang="zh-TW" sz="1600" dirty="0">
                <a:latin typeface="Arial" panose="020B0604020202020204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5230" y="3119"/>
              <a:ext cx="110" cy="226"/>
            </a:xfrm>
            <a:custGeom>
              <a:avLst/>
              <a:gdLst>
                <a:gd name="T0" fmla="*/ 0 w 181"/>
                <a:gd name="T1" fmla="*/ 0 h 227"/>
                <a:gd name="T2" fmla="*/ 1 w 181"/>
                <a:gd name="T3" fmla="*/ 113 h 227"/>
                <a:gd name="T4" fmla="*/ 1 w 181"/>
                <a:gd name="T5" fmla="*/ 113 h 227"/>
                <a:gd name="T6" fmla="*/ 0 60000 65536"/>
                <a:gd name="T7" fmla="*/ 0 60000 65536"/>
                <a:gd name="T8" fmla="*/ 0 60000 65536"/>
                <a:gd name="T9" fmla="*/ 0 w 181"/>
                <a:gd name="T10" fmla="*/ 0 h 227"/>
                <a:gd name="T11" fmla="*/ 181 w 181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227">
                  <a:moveTo>
                    <a:pt x="0" y="0"/>
                  </a:moveTo>
                  <a:cubicBezTo>
                    <a:pt x="53" y="49"/>
                    <a:pt x="106" y="98"/>
                    <a:pt x="136" y="136"/>
                  </a:cubicBezTo>
                  <a:cubicBezTo>
                    <a:pt x="166" y="174"/>
                    <a:pt x="173" y="200"/>
                    <a:pt x="181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712" y="1748"/>
              <a:ext cx="270" cy="180"/>
            </a:xfrm>
            <a:custGeom>
              <a:avLst/>
              <a:gdLst>
                <a:gd name="T0" fmla="*/ 0 w 363"/>
                <a:gd name="T1" fmla="*/ 2147483647 h 137"/>
                <a:gd name="T2" fmla="*/ 1 w 363"/>
                <a:gd name="T3" fmla="*/ 2147483647 h 137"/>
                <a:gd name="T4" fmla="*/ 1 w 363"/>
                <a:gd name="T5" fmla="*/ 0 h 137"/>
                <a:gd name="T6" fmla="*/ 0 60000 65536"/>
                <a:gd name="T7" fmla="*/ 0 60000 65536"/>
                <a:gd name="T8" fmla="*/ 0 60000 65536"/>
                <a:gd name="T9" fmla="*/ 0 w 363"/>
                <a:gd name="T10" fmla="*/ 0 h 137"/>
                <a:gd name="T11" fmla="*/ 363 w 363"/>
                <a:gd name="T12" fmla="*/ 137 h 1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137">
                  <a:moveTo>
                    <a:pt x="0" y="137"/>
                  </a:moveTo>
                  <a:cubicBezTo>
                    <a:pt x="37" y="103"/>
                    <a:pt x="75" y="69"/>
                    <a:pt x="136" y="46"/>
                  </a:cubicBezTo>
                  <a:cubicBezTo>
                    <a:pt x="197" y="23"/>
                    <a:pt x="280" y="11"/>
                    <a:pt x="36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406" y="2084"/>
              <a:ext cx="275" cy="225"/>
            </a:xfrm>
            <a:custGeom>
              <a:avLst/>
              <a:gdLst>
                <a:gd name="T0" fmla="*/ 0 w 182"/>
                <a:gd name="T1" fmla="*/ 0 h 227"/>
                <a:gd name="T2" fmla="*/ 2147483647 w 182"/>
                <a:gd name="T3" fmla="*/ 56 h 227"/>
                <a:gd name="T4" fmla="*/ 2147483647 w 182"/>
                <a:gd name="T5" fmla="*/ 56 h 227"/>
                <a:gd name="T6" fmla="*/ 0 60000 65536"/>
                <a:gd name="T7" fmla="*/ 0 60000 65536"/>
                <a:gd name="T8" fmla="*/ 0 60000 65536"/>
                <a:gd name="T9" fmla="*/ 0 w 182"/>
                <a:gd name="T10" fmla="*/ 0 h 227"/>
                <a:gd name="T11" fmla="*/ 182 w 182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227">
                  <a:moveTo>
                    <a:pt x="0" y="0"/>
                  </a:moveTo>
                  <a:cubicBezTo>
                    <a:pt x="53" y="49"/>
                    <a:pt x="106" y="98"/>
                    <a:pt x="136" y="136"/>
                  </a:cubicBezTo>
                  <a:cubicBezTo>
                    <a:pt x="166" y="174"/>
                    <a:pt x="174" y="212"/>
                    <a:pt x="182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277" y="2198"/>
              <a:ext cx="1125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600" b="1" dirty="0">
                  <a:latin typeface="Arial" panose="020B0604020202020204" pitchFamily="34" charset="0"/>
                  <a:ea typeface="SimSun" panose="02010600030101010101" pitchFamily="2" charset="-122"/>
                </a:rPr>
                <a:t>    </a:t>
              </a:r>
            </a:p>
            <a:p>
              <a:pPr algn="ctr" eaLnBrk="1" hangingPunct="1"/>
              <a:r>
                <a:rPr kumimoji="0" lang="en-US" altLang="zh-CN" sz="1600" b="1" dirty="0" smtClean="0">
                  <a:latin typeface="Arial" panose="020B0604020202020204" pitchFamily="34" charset="0"/>
                  <a:ea typeface="SimSun" panose="02010600030101010101" pitchFamily="2" charset="-122"/>
                </a:rPr>
                <a:t>Test code</a:t>
              </a:r>
              <a:endParaRPr kumimoji="0" lang="en-US" altLang="zh-CN" sz="1600" b="1" dirty="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eaLnBrk="1" hangingPunct="1"/>
              <a:r>
                <a:rPr kumimoji="0" lang="en-US" altLang="zh-CN" sz="1600" b="1" dirty="0">
                  <a:latin typeface="Arial" panose="020B0604020202020204" pitchFamily="34" charset="0"/>
                  <a:ea typeface="SimSun" panose="02010600030101010101" pitchFamily="2" charset="-122"/>
                </a:rPr>
                <a:t>1..N</a:t>
              </a:r>
              <a:r>
                <a:rPr kumimoji="0" lang="en-US" altLang="zh-TW" sz="1600" b="1" dirty="0">
                  <a:latin typeface="Arial" panose="020B0604020202020204" pitchFamily="34" charset="0"/>
                  <a:ea typeface="SimSun" panose="02010600030101010101" pitchFamily="2" charset="-122"/>
                </a:rPr>
                <a:t> Methods    </a:t>
              </a:r>
            </a:p>
            <a:p>
              <a:pPr algn="ctr" eaLnBrk="1" hangingPunct="1"/>
              <a:r>
                <a:rPr kumimoji="0" lang="en-US" altLang="zh-TW" sz="1600" b="1" dirty="0">
                  <a:latin typeface="Arial" panose="020B0604020202020204" pitchFamily="34" charset="0"/>
                  <a:ea typeface="SimSun" panose="02010600030101010101" pitchFamily="2" charset="-122"/>
                </a:rPr>
                <a:t>CYCLE TIME</a:t>
              </a:r>
            </a:p>
            <a:p>
              <a:pPr algn="ctr" eaLnBrk="1" hangingPunct="1"/>
              <a:r>
                <a:rPr kumimoji="0" lang="en-US" altLang="zh-TW" sz="1600" b="1" dirty="0">
                  <a:solidFill>
                    <a:srgbClr val="FF00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0.5day</a:t>
              </a:r>
              <a:endParaRPr kumimoji="0"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2216150" y="2259752"/>
            <a:ext cx="1000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600" dirty="0" smtClean="0">
                <a:latin typeface="Arial" panose="020B0604020202020204" pitchFamily="34" charset="0"/>
              </a:rPr>
              <a:t>Iteration planning</a:t>
            </a:r>
            <a:endParaRPr kumimoji="0" lang="zh-TW" altLang="en-US" sz="1600" dirty="0">
              <a:latin typeface="Arial" panose="020B0604020202020204" pitchFamily="34" charset="0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950913" y="5492750"/>
            <a:ext cx="229742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 smtClean="0"/>
              <a:t>Questionnaire</a:t>
            </a:r>
          </a:p>
          <a:p>
            <a:pPr>
              <a:defRPr/>
            </a:pPr>
            <a:r>
              <a:rPr lang="en-US" altLang="zh-TW" sz="1600" b="1" dirty="0" smtClean="0"/>
              <a:t>1..N Questions</a:t>
            </a:r>
            <a:r>
              <a:rPr lang="en-US" altLang="zh-TW" sz="1600" dirty="0" smtClean="0"/>
              <a:t> </a:t>
            </a:r>
          </a:p>
          <a:p>
            <a:pPr>
              <a:defRPr/>
            </a:pPr>
            <a:r>
              <a:rPr lang="en-US" altLang="zh-TW" sz="1600" b="1" dirty="0" smtClean="0"/>
              <a:t>CYCLE </a:t>
            </a:r>
            <a:r>
              <a:rPr lang="en-US" altLang="zh-TW" sz="1600" b="1" dirty="0"/>
              <a:t>TIME </a:t>
            </a:r>
          </a:p>
          <a:p>
            <a:pPr>
              <a:defRPr/>
            </a:pPr>
            <a:r>
              <a:rPr lang="en-US" altLang="zh-TW" sz="1600" b="1" dirty="0">
                <a:solidFill>
                  <a:srgbClr val="FF0000"/>
                </a:solidFill>
              </a:rPr>
              <a:t>5 seconds (Not in XP)</a:t>
            </a:r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1928813" y="5214938"/>
            <a:ext cx="642937" cy="500062"/>
          </a:xfrm>
          <a:custGeom>
            <a:avLst/>
            <a:gdLst>
              <a:gd name="T0" fmla="*/ 2147483647 w 331"/>
              <a:gd name="T1" fmla="*/ 2147483647 h 181"/>
              <a:gd name="T2" fmla="*/ 2147483647 w 331"/>
              <a:gd name="T3" fmla="*/ 2147483647 h 181"/>
              <a:gd name="T4" fmla="*/ 2147483647 w 331"/>
              <a:gd name="T5" fmla="*/ 2147483647 h 181"/>
              <a:gd name="T6" fmla="*/ 2147483647 w 331"/>
              <a:gd name="T7" fmla="*/ 0 h 181"/>
              <a:gd name="T8" fmla="*/ 2147483647 w 331"/>
              <a:gd name="T9" fmla="*/ 2147483647 h 181"/>
              <a:gd name="T10" fmla="*/ 2147483647 w 331"/>
              <a:gd name="T11" fmla="*/ 2147483647 h 181"/>
              <a:gd name="T12" fmla="*/ 2147483647 w 331"/>
              <a:gd name="T13" fmla="*/ 2147483647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1"/>
              <a:gd name="T22" fmla="*/ 0 h 181"/>
              <a:gd name="T23" fmla="*/ 331 w 331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1" h="181">
                <a:moveTo>
                  <a:pt x="7" y="181"/>
                </a:moveTo>
                <a:cubicBezTo>
                  <a:pt x="3" y="170"/>
                  <a:pt x="0" y="159"/>
                  <a:pt x="7" y="136"/>
                </a:cubicBezTo>
                <a:cubicBezTo>
                  <a:pt x="14" y="113"/>
                  <a:pt x="29" y="68"/>
                  <a:pt x="52" y="45"/>
                </a:cubicBezTo>
                <a:cubicBezTo>
                  <a:pt x="75" y="22"/>
                  <a:pt x="105" y="0"/>
                  <a:pt x="143" y="0"/>
                </a:cubicBezTo>
                <a:cubicBezTo>
                  <a:pt x="181" y="0"/>
                  <a:pt x="249" y="22"/>
                  <a:pt x="279" y="45"/>
                </a:cubicBezTo>
                <a:cubicBezTo>
                  <a:pt x="309" y="68"/>
                  <a:pt x="317" y="113"/>
                  <a:pt x="324" y="136"/>
                </a:cubicBezTo>
                <a:cubicBezTo>
                  <a:pt x="331" y="159"/>
                  <a:pt x="324" y="166"/>
                  <a:pt x="324" y="1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4932363" y="2205038"/>
            <a:ext cx="525462" cy="360362"/>
          </a:xfrm>
          <a:custGeom>
            <a:avLst/>
            <a:gdLst>
              <a:gd name="T0" fmla="*/ 2147483647 w 331"/>
              <a:gd name="T1" fmla="*/ 2147483647 h 181"/>
              <a:gd name="T2" fmla="*/ 2147483647 w 331"/>
              <a:gd name="T3" fmla="*/ 2147483647 h 181"/>
              <a:gd name="T4" fmla="*/ 2147483647 w 331"/>
              <a:gd name="T5" fmla="*/ 2147483647 h 181"/>
              <a:gd name="T6" fmla="*/ 2147483647 w 331"/>
              <a:gd name="T7" fmla="*/ 0 h 181"/>
              <a:gd name="T8" fmla="*/ 2147483647 w 331"/>
              <a:gd name="T9" fmla="*/ 2147483647 h 181"/>
              <a:gd name="T10" fmla="*/ 2147483647 w 331"/>
              <a:gd name="T11" fmla="*/ 2147483647 h 181"/>
              <a:gd name="T12" fmla="*/ 2147483647 w 331"/>
              <a:gd name="T13" fmla="*/ 2147483647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1"/>
              <a:gd name="T22" fmla="*/ 0 h 181"/>
              <a:gd name="T23" fmla="*/ 331 w 331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1" h="181">
                <a:moveTo>
                  <a:pt x="7" y="181"/>
                </a:moveTo>
                <a:cubicBezTo>
                  <a:pt x="3" y="170"/>
                  <a:pt x="0" y="159"/>
                  <a:pt x="7" y="136"/>
                </a:cubicBezTo>
                <a:cubicBezTo>
                  <a:pt x="14" y="113"/>
                  <a:pt x="29" y="68"/>
                  <a:pt x="52" y="45"/>
                </a:cubicBezTo>
                <a:cubicBezTo>
                  <a:pt x="75" y="22"/>
                  <a:pt x="105" y="0"/>
                  <a:pt x="143" y="0"/>
                </a:cubicBezTo>
                <a:cubicBezTo>
                  <a:pt x="181" y="0"/>
                  <a:pt x="249" y="22"/>
                  <a:pt x="279" y="45"/>
                </a:cubicBezTo>
                <a:cubicBezTo>
                  <a:pt x="309" y="68"/>
                  <a:pt x="317" y="113"/>
                  <a:pt x="324" y="136"/>
                </a:cubicBezTo>
                <a:cubicBezTo>
                  <a:pt x="331" y="159"/>
                  <a:pt x="324" y="166"/>
                  <a:pt x="324" y="1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3434847" y="2052608"/>
            <a:ext cx="12493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600" dirty="0" smtClean="0">
                <a:latin typeface="Arial" panose="020B0604020202020204" pitchFamily="34" charset="0"/>
              </a:rPr>
              <a:t>Daily</a:t>
            </a:r>
          </a:p>
          <a:p>
            <a:pPr eaLnBrk="1" hangingPunct="1"/>
            <a:r>
              <a:rPr kumimoji="0" lang="en-US" altLang="zh-TW" sz="1600" dirty="0" smtClean="0">
                <a:latin typeface="Arial" panose="020B0604020202020204" pitchFamily="34" charset="0"/>
              </a:rPr>
              <a:t>Stand-up</a:t>
            </a:r>
          </a:p>
          <a:p>
            <a:pPr eaLnBrk="1" hangingPunct="1"/>
            <a:r>
              <a:rPr kumimoji="0" lang="en-US" altLang="zh-TW" sz="1600" dirty="0" smtClean="0">
                <a:latin typeface="Arial" panose="020B0604020202020204" pitchFamily="34" charset="0"/>
              </a:rPr>
              <a:t>Meeting</a:t>
            </a:r>
            <a:endParaRPr kumimoji="0" lang="zh-TW" altLang="en-US" sz="1600" dirty="0">
              <a:latin typeface="Arial" panose="020B0604020202020204" pitchFamily="34" charset="0"/>
            </a:endParaRPr>
          </a:p>
        </p:txBody>
      </p:sp>
      <p:sp>
        <p:nvSpPr>
          <p:cNvPr id="31" name="Freeform 10"/>
          <p:cNvSpPr>
            <a:spLocks/>
          </p:cNvSpPr>
          <p:nvPr/>
        </p:nvSpPr>
        <p:spPr bwMode="auto">
          <a:xfrm>
            <a:off x="3071813" y="2571750"/>
            <a:ext cx="500062" cy="46038"/>
          </a:xfrm>
          <a:custGeom>
            <a:avLst/>
            <a:gdLst>
              <a:gd name="T0" fmla="*/ 0 w 409"/>
              <a:gd name="T1" fmla="*/ 2147483647 h 106"/>
              <a:gd name="T2" fmla="*/ 2147483647 w 409"/>
              <a:gd name="T3" fmla="*/ 2147483647 h 106"/>
              <a:gd name="T4" fmla="*/ 2147483647 w 409"/>
              <a:gd name="T5" fmla="*/ 2147483647 h 106"/>
              <a:gd name="T6" fmla="*/ 0 60000 65536"/>
              <a:gd name="T7" fmla="*/ 0 60000 65536"/>
              <a:gd name="T8" fmla="*/ 0 60000 65536"/>
              <a:gd name="T9" fmla="*/ 0 w 409"/>
              <a:gd name="T10" fmla="*/ 0 h 106"/>
              <a:gd name="T11" fmla="*/ 409 w 409"/>
              <a:gd name="T12" fmla="*/ 106 h 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9" h="106">
                <a:moveTo>
                  <a:pt x="0" y="15"/>
                </a:moveTo>
                <a:cubicBezTo>
                  <a:pt x="79" y="7"/>
                  <a:pt x="159" y="0"/>
                  <a:pt x="227" y="15"/>
                </a:cubicBezTo>
                <a:cubicBezTo>
                  <a:pt x="295" y="30"/>
                  <a:pt x="352" y="68"/>
                  <a:pt x="409" y="10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" name="Freeform 12"/>
          <p:cNvSpPr>
            <a:spLocks/>
          </p:cNvSpPr>
          <p:nvPr/>
        </p:nvSpPr>
        <p:spPr bwMode="auto">
          <a:xfrm>
            <a:off x="3878263" y="3000375"/>
            <a:ext cx="3511550" cy="2563813"/>
          </a:xfrm>
          <a:custGeom>
            <a:avLst/>
            <a:gdLst>
              <a:gd name="T0" fmla="*/ 2147483647 w 1891"/>
              <a:gd name="T1" fmla="*/ 2147483647 h 1483"/>
              <a:gd name="T2" fmla="*/ 2147483647 w 1891"/>
              <a:gd name="T3" fmla="*/ 2147483647 h 1483"/>
              <a:gd name="T4" fmla="*/ 2147483647 w 1891"/>
              <a:gd name="T5" fmla="*/ 2147483647 h 1483"/>
              <a:gd name="T6" fmla="*/ 2147483647 w 1891"/>
              <a:gd name="T7" fmla="*/ 2147483647 h 1483"/>
              <a:gd name="T8" fmla="*/ 2147483647 w 1891"/>
              <a:gd name="T9" fmla="*/ 2147483647 h 1483"/>
              <a:gd name="T10" fmla="*/ 2147483647 w 1891"/>
              <a:gd name="T11" fmla="*/ 2147483647 h 1483"/>
              <a:gd name="T12" fmla="*/ 2147483647 w 1891"/>
              <a:gd name="T13" fmla="*/ 0 h 14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1"/>
              <a:gd name="T22" fmla="*/ 0 h 1483"/>
              <a:gd name="T23" fmla="*/ 1891 w 1891"/>
              <a:gd name="T24" fmla="*/ 1483 h 14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1" h="1483">
                <a:moveTo>
                  <a:pt x="1891" y="911"/>
                </a:moveTo>
                <a:cubicBezTo>
                  <a:pt x="1890" y="911"/>
                  <a:pt x="1794" y="1187"/>
                  <a:pt x="1691" y="1281"/>
                </a:cubicBezTo>
                <a:cubicBezTo>
                  <a:pt x="1588" y="1375"/>
                  <a:pt x="1420" y="1461"/>
                  <a:pt x="1273" y="1472"/>
                </a:cubicBezTo>
                <a:cubicBezTo>
                  <a:pt x="1126" y="1483"/>
                  <a:pt x="955" y="1421"/>
                  <a:pt x="807" y="1348"/>
                </a:cubicBezTo>
                <a:cubicBezTo>
                  <a:pt x="659" y="1275"/>
                  <a:pt x="500" y="1152"/>
                  <a:pt x="382" y="1033"/>
                </a:cubicBezTo>
                <a:cubicBezTo>
                  <a:pt x="265" y="914"/>
                  <a:pt x="164" y="807"/>
                  <a:pt x="102" y="635"/>
                </a:cubicBezTo>
                <a:cubicBezTo>
                  <a:pt x="40" y="463"/>
                  <a:pt x="0" y="215"/>
                  <a:pt x="1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2357438" y="3571875"/>
            <a:ext cx="1689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1600" b="1" dirty="0">
                <a:latin typeface="Arial" panose="020B0604020202020204" pitchFamily="34" charset="0"/>
                <a:ea typeface="SimSun" panose="02010600030101010101" pitchFamily="2" charset="-122"/>
              </a:rPr>
              <a:t>CYCLE TIME</a:t>
            </a:r>
          </a:p>
          <a:p>
            <a:pPr algn="ctr" eaLnBrk="1" hangingPunct="1"/>
            <a:r>
              <a:rPr kumimoji="0" lang="en-US" altLang="zh-TW" sz="1600" b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kumimoji="0" lang="zh-TW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kumimoji="0" lang="en-US" altLang="zh-TW" sz="1600" b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day</a:t>
            </a:r>
            <a:endParaRPr kumimoji="0" lang="en-US" altLang="zh-CN" sz="1600" b="1" dirty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850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-279240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sz="3400" cap="none" dirty="0" err="1" smtClean="0"/>
              <a:t>myAgile</a:t>
            </a:r>
            <a:endParaRPr lang="zh-TW" altLang="en-US" sz="3400" cap="none" dirty="0"/>
          </a:p>
        </p:txBody>
      </p:sp>
      <p:sp>
        <p:nvSpPr>
          <p:cNvPr id="5" name="文字方塊 4"/>
          <p:cNvSpPr txBox="1"/>
          <p:nvPr/>
        </p:nvSpPr>
        <p:spPr>
          <a:xfrm>
            <a:off x="725713" y="3472849"/>
            <a:ext cx="78452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Jen-Yen Chen (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陳振炎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)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Professor </a:t>
            </a:r>
            <a:r>
              <a:rPr lang="en-US" altLang="zh-TW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of Dept. of Computer Science and Information Engineering, 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National Central University.</a:t>
            </a:r>
            <a:r>
              <a:rPr lang="zh-TW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(http</a:t>
            </a:r>
            <a:r>
              <a:rPr lang="en-US" altLang="zh-TW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://www.agilemethod.csie.ncu.edu.tw/)</a:t>
            </a:r>
            <a:endParaRPr lang="en-US" altLang="zh-TW" sz="16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 Unicode MS" panose="020B0604020202020204" pitchFamily="34" charset="-120"/>
            </a:endParaRPr>
          </a:p>
          <a:p>
            <a:pPr algn="r"/>
            <a:endParaRPr lang="en-US" altLang="zh-TW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 Unicode MS" panose="020B0604020202020204" pitchFamily="34" charset="-120"/>
            </a:endParaRPr>
          </a:p>
          <a:p>
            <a:pPr algn="r"/>
            <a:r>
              <a:rPr lang="en-US" altLang="zh-TW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  </a:t>
            </a:r>
            <a:endParaRPr lang="zh-TW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z="1400" smtClean="0"/>
              <a:t>4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2368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81996596"/>
              </p:ext>
            </p:extLst>
          </p:nvPr>
        </p:nvGraphicFramePr>
        <p:xfrm>
          <a:off x="102039" y="1361844"/>
          <a:ext cx="8935281" cy="569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內容版面配置區 2"/>
          <p:cNvSpPr txBox="1">
            <a:spLocks/>
          </p:cNvSpPr>
          <p:nvPr/>
        </p:nvSpPr>
        <p:spPr>
          <a:xfrm>
            <a:off x="4576068" y="3338654"/>
            <a:ext cx="4100080" cy="371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211621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465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0.  </a:t>
            </a:r>
            <a:r>
              <a:rPr lang="en-US" altLang="zh-TW" sz="2400" dirty="0" smtClean="0">
                <a:solidFill>
                  <a:srgbClr val="FF0000"/>
                </a:solidFill>
              </a:rPr>
              <a:t>Exploring Requirements</a:t>
            </a:r>
          </a:p>
          <a:p>
            <a:pPr lvl="1"/>
            <a:r>
              <a:rPr lang="en-US" altLang="zh-TW" dirty="0"/>
              <a:t>On-Site </a:t>
            </a:r>
            <a:r>
              <a:rPr lang="en-US" altLang="zh-TW" dirty="0" smtClean="0"/>
              <a:t>Customer</a:t>
            </a:r>
          </a:p>
          <a:p>
            <a:pPr lvl="1"/>
            <a:r>
              <a:rPr lang="en-US" altLang="zh-TW" dirty="0" smtClean="0"/>
              <a:t>Brainstorming</a:t>
            </a:r>
          </a:p>
          <a:p>
            <a:pPr lvl="1"/>
            <a:r>
              <a:rPr lang="en-US" altLang="zh-TW" dirty="0" smtClean="0"/>
              <a:t>Feature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Attribute</a:t>
            </a:r>
            <a:r>
              <a:rPr lang="zh-TW" altLang="en-US" dirty="0" smtClean="0"/>
              <a:t>、</a:t>
            </a:r>
            <a:r>
              <a:rPr lang="en-US" altLang="zh-TW" dirty="0"/>
              <a:t>Constraint</a:t>
            </a:r>
            <a:r>
              <a:rPr lang="zh-TW" altLang="en-US" dirty="0"/>
              <a:t>、</a:t>
            </a:r>
            <a:r>
              <a:rPr lang="en-US" altLang="zh-TW" dirty="0"/>
              <a:t>Preference</a:t>
            </a:r>
          </a:p>
          <a:p>
            <a:pPr marL="0" indent="0">
              <a:buNone/>
            </a:pPr>
            <a:r>
              <a:rPr lang="en-US" altLang="zh-TW" sz="2400" dirty="0" smtClean="0"/>
              <a:t>1.  Scenario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2.  Acceptance Test Case </a:t>
            </a:r>
            <a:r>
              <a:rPr lang="en-US" altLang="zh-TW" sz="2400" dirty="0"/>
              <a:t>&amp; User </a:t>
            </a:r>
            <a:r>
              <a:rPr lang="en-US" altLang="zh-TW" sz="2400" dirty="0" smtClean="0"/>
              <a:t>Manual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090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570306" y="2086489"/>
            <a:ext cx="7989752" cy="3728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0.  Exploring Requirements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1.  </a:t>
            </a:r>
            <a:r>
              <a:rPr lang="en-US" altLang="zh-TW" sz="2400" dirty="0" smtClean="0">
                <a:solidFill>
                  <a:srgbClr val="FF0000"/>
                </a:solidFill>
              </a:rPr>
              <a:t>Scenario</a:t>
            </a:r>
          </a:p>
          <a:p>
            <a:pPr lvl="1"/>
            <a:r>
              <a:rPr lang="en-US" altLang="zh-TW" dirty="0" smtClean="0"/>
              <a:t>Step By Step</a:t>
            </a:r>
          </a:p>
          <a:p>
            <a:pPr lvl="1"/>
            <a:r>
              <a:rPr lang="en-US" altLang="zh-TW" dirty="0" smtClean="0"/>
              <a:t>Normal</a:t>
            </a:r>
          </a:p>
          <a:p>
            <a:pPr lvl="1"/>
            <a:r>
              <a:rPr lang="en-US" altLang="zh-TW" dirty="0" smtClean="0"/>
              <a:t>Exceptional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 smtClean="0"/>
              <a:t>2.  Acceptance Test Case </a:t>
            </a:r>
            <a:r>
              <a:rPr lang="en-US" altLang="zh-TW" sz="2400" dirty="0"/>
              <a:t>&amp; User </a:t>
            </a:r>
            <a:r>
              <a:rPr lang="en-US" altLang="zh-TW" sz="2400" dirty="0" smtClean="0"/>
              <a:t>Manual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5674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040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0.  Exploring Requirements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1.  Scenario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2.  </a:t>
            </a:r>
            <a:r>
              <a:rPr lang="en-US" altLang="zh-TW" sz="2400" dirty="0" smtClean="0">
                <a:solidFill>
                  <a:srgbClr val="FF0000"/>
                </a:solidFill>
              </a:rPr>
              <a:t>Acceptance Test Case </a:t>
            </a:r>
            <a:r>
              <a:rPr lang="en-US" altLang="zh-TW" sz="2400" dirty="0">
                <a:solidFill>
                  <a:srgbClr val="FF0000"/>
                </a:solidFill>
              </a:rPr>
              <a:t>&amp; User </a:t>
            </a:r>
            <a:r>
              <a:rPr lang="en-US" altLang="zh-TW" sz="2400" dirty="0" smtClean="0">
                <a:solidFill>
                  <a:srgbClr val="FF0000"/>
                </a:solidFill>
              </a:rPr>
              <a:t>Manual</a:t>
            </a:r>
          </a:p>
          <a:p>
            <a:pPr lvl="1"/>
            <a:r>
              <a:rPr lang="en-US" altLang="zh-TW" dirty="0" smtClean="0"/>
              <a:t>Input Data</a:t>
            </a:r>
          </a:p>
          <a:p>
            <a:pPr lvl="1"/>
            <a:r>
              <a:rPr lang="en-US" altLang="zh-TW" dirty="0" smtClean="0"/>
              <a:t>Expected Output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99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194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3.  </a:t>
            </a:r>
            <a:r>
              <a:rPr lang="en-US" altLang="zh-TW" sz="2400" dirty="0" smtClean="0">
                <a:solidFill>
                  <a:srgbClr val="FF0000"/>
                </a:solidFill>
              </a:rPr>
              <a:t>CRC Session</a:t>
            </a:r>
          </a:p>
          <a:p>
            <a:pPr lvl="1"/>
            <a:r>
              <a:rPr lang="en-US" altLang="zh-TW" dirty="0" smtClean="0"/>
              <a:t>Class name</a:t>
            </a:r>
            <a:r>
              <a:rPr lang="zh-TW" altLang="en-US" dirty="0" smtClean="0"/>
              <a:t>、</a:t>
            </a:r>
            <a:r>
              <a:rPr lang="en-US" altLang="zh-TW" dirty="0"/>
              <a:t>Responsibility</a:t>
            </a:r>
            <a:r>
              <a:rPr lang="zh-TW" altLang="en-US" dirty="0"/>
              <a:t>、</a:t>
            </a:r>
            <a:r>
              <a:rPr lang="en-US" altLang="zh-TW" dirty="0"/>
              <a:t>Collaborator</a:t>
            </a:r>
          </a:p>
          <a:p>
            <a:pPr lvl="1"/>
            <a:r>
              <a:rPr lang="en-US" altLang="zh-TW" dirty="0" smtClean="0"/>
              <a:t>Class Header</a:t>
            </a:r>
          </a:p>
          <a:p>
            <a:pPr lvl="1"/>
            <a:r>
              <a:rPr lang="en-US" altLang="zh-TW" dirty="0" smtClean="0"/>
              <a:t>Method Header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 smtClean="0"/>
              <a:t>4.  Reverse Engineering Tool</a:t>
            </a:r>
          </a:p>
          <a:p>
            <a:pPr marL="0" indent="0">
              <a:buNone/>
            </a:pPr>
            <a:r>
              <a:rPr lang="en-US" altLang="zh-TW" sz="2400" dirty="0" smtClean="0"/>
              <a:t>5.  Dispatching </a:t>
            </a:r>
            <a:r>
              <a:rPr lang="en-US" altLang="zh-TW" sz="2400" dirty="0"/>
              <a:t>and Scheduling </a:t>
            </a:r>
          </a:p>
          <a:p>
            <a:pPr marL="0" indent="0">
              <a:buNone/>
            </a:pPr>
            <a:r>
              <a:rPr lang="en-US" altLang="zh-TW" sz="2400" dirty="0" smtClean="0"/>
              <a:t>6.  Unit Test Code</a:t>
            </a: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018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紅利">
  <a:themeElements>
    <a:clrScheme name="紅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紅利</Template>
  <TotalTime>3788</TotalTime>
  <Words>745</Words>
  <Application>Microsoft Office PowerPoint</Application>
  <PresentationFormat>如螢幕大小 (4:3)</PresentationFormat>
  <Paragraphs>211</Paragraphs>
  <Slides>20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Arial Unicode MS</vt:lpstr>
      <vt:lpstr>Microsoft YaHei UI</vt:lpstr>
      <vt:lpstr>SimSun</vt:lpstr>
      <vt:lpstr>微軟正黑體</vt:lpstr>
      <vt:lpstr>新細明體</vt:lpstr>
      <vt:lpstr>Arial</vt:lpstr>
      <vt:lpstr>Calibri</vt:lpstr>
      <vt:lpstr>Gill Sans MT</vt:lpstr>
      <vt:lpstr>Times New Roman</vt:lpstr>
      <vt:lpstr>Wingdings 2</vt:lpstr>
      <vt:lpstr>紅利</vt:lpstr>
      <vt:lpstr>HW1 DEMO</vt:lpstr>
      <vt:lpstr>Agile (Software Development)</vt:lpstr>
      <vt:lpstr>Communication Cycle</vt:lpstr>
      <vt:lpstr>myAgile</vt:lpstr>
      <vt:lpstr>Overview</vt:lpstr>
      <vt:lpstr>Requirement</vt:lpstr>
      <vt:lpstr>Requirement</vt:lpstr>
      <vt:lpstr>Requirement</vt:lpstr>
      <vt:lpstr>Architecture</vt:lpstr>
      <vt:lpstr>Architecture</vt:lpstr>
      <vt:lpstr>Architecture</vt:lpstr>
      <vt:lpstr>Architecture</vt:lpstr>
      <vt:lpstr>Design</vt:lpstr>
      <vt:lpstr>Design</vt:lpstr>
      <vt:lpstr>Design</vt:lpstr>
      <vt:lpstr>Design</vt:lpstr>
      <vt:lpstr>Pair Programming Practice</vt:lpstr>
      <vt:lpstr>Score Policy</vt:lpstr>
      <vt:lpstr>Score Policy</vt:lpstr>
      <vt:lpstr>Q&amp;A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JewelsChen</dc:creator>
  <cp:lastModifiedBy>Mark</cp:lastModifiedBy>
  <cp:revision>197</cp:revision>
  <dcterms:created xsi:type="dcterms:W3CDTF">2013-12-17T04:09:23Z</dcterms:created>
  <dcterms:modified xsi:type="dcterms:W3CDTF">2016-03-10T10:05:21Z</dcterms:modified>
</cp:coreProperties>
</file>