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5E1BC-78B2-4E6F-8DA0-B57ADF4D53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6F0BD-732F-48BB-8A26-977332206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9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基于结构的项目ＷＢＳ分解</a:t>
            </a:r>
            <a:endParaRPr lang="en-US" altLang="zh-CN" dirty="0"/>
          </a:p>
          <a:p>
            <a:r>
              <a:rPr lang="zh-CN" altLang="en-US" dirty="0"/>
              <a:t>用于确定需求和责任分配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6F0BD-732F-48BB-8A26-977332206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7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基于过程的项目ＷＢＳ分解</a:t>
            </a:r>
            <a:endParaRPr lang="en-US" altLang="zh-CN" dirty="0"/>
          </a:p>
          <a:p>
            <a:r>
              <a:rPr lang="zh-CN" altLang="en-US" dirty="0"/>
              <a:t>用于确定时间点、制定项目计划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6F0BD-732F-48BB-8A26-9773322060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7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第六组</a:t>
            </a:r>
            <a:r>
              <a:rPr lang="en-US" altLang="zh-CN" dirty="0"/>
              <a:t>WBS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项目名称：哒哒找人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秋 项目管理</a:t>
            </a:r>
          </a:p>
        </p:txBody>
      </p:sp>
    </p:spTree>
    <p:extLst>
      <p:ext uri="{BB962C8B-B14F-4D97-AF65-F5344CB8AC3E}">
        <p14:creationId xmlns:p14="http://schemas.microsoft.com/office/powerpoint/2010/main" val="1092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-534133"/>
            <a:ext cx="10718800" cy="77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-363875"/>
            <a:ext cx="12313920" cy="7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计划进度表与责任分工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885851"/>
              </p:ext>
            </p:extLst>
          </p:nvPr>
        </p:nvGraphicFramePr>
        <p:xfrm>
          <a:off x="1450975" y="2016125"/>
          <a:ext cx="960437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29">
                  <a:extLst>
                    <a:ext uri="{9D8B030D-6E8A-4147-A177-3AD203B41FA5}">
                      <a16:colId xmlns:a16="http://schemas.microsoft.com/office/drawing/2014/main" val="190154194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561477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7128718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31445285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522039247"/>
                    </a:ext>
                  </a:extLst>
                </a:gridCol>
                <a:gridCol w="2327909">
                  <a:extLst>
                    <a:ext uri="{9D8B030D-6E8A-4147-A177-3AD203B41FA5}">
                      <a16:colId xmlns:a16="http://schemas.microsoft.com/office/drawing/2014/main" val="225119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柳阳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１０月２８日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７天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3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雷丽暇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－数据表设计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－数据库连接服务器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用户登录注册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谢文凯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１０月２８日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７天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－客户端连接服务器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雷丽暇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１１月５日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发布请求业务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冀超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１１月１０日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8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请求接收业务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１１月１１日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个人信息管理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谢文凯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１１月２２日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１２月７日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9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集成系统测试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柳阳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１２月７日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１２月１２日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7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项目交付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仝嘉文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１２月１０日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１２月１７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７天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3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9613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137</Words>
  <Application>Microsoft Office PowerPoint</Application>
  <PresentationFormat>宽屏</PresentationFormat>
  <Paragraphs>69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画廊</vt:lpstr>
      <vt:lpstr>第六组WBS汇报</vt:lpstr>
      <vt:lpstr>PowerPoint 演示文稿</vt:lpstr>
      <vt:lpstr>PowerPoint 演示文稿</vt:lpstr>
      <vt:lpstr>计划进度表与责任分工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第六组WBS汇报</dc:title>
  <dc:creator>Jiawen Tong</dc:creator>
  <cp:lastModifiedBy>Jiawen Tong</cp:lastModifiedBy>
  <cp:revision>5</cp:revision>
  <dcterms:created xsi:type="dcterms:W3CDTF">2016-10-20T08:02:09Z</dcterms:created>
  <dcterms:modified xsi:type="dcterms:W3CDTF">2016-10-20T08:30:07Z</dcterms:modified>
</cp:coreProperties>
</file>