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701" r:id="rId2"/>
  </p:sldMasterIdLst>
  <p:notesMasterIdLst>
    <p:notesMasterId r:id="rId10"/>
  </p:notesMasterIdLst>
  <p:handoutMasterIdLst>
    <p:handoutMasterId r:id="rId11"/>
  </p:handoutMasterIdLst>
  <p:sldIdLst>
    <p:sldId id="2193" r:id="rId3"/>
    <p:sldId id="2194" r:id="rId4"/>
    <p:sldId id="2195" r:id="rId5"/>
    <p:sldId id="2197" r:id="rId6"/>
    <p:sldId id="2196" r:id="rId7"/>
    <p:sldId id="2198" r:id="rId8"/>
    <p:sldId id="219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93"/>
            <p14:sldId id="2194"/>
            <p14:sldId id="2195"/>
            <p14:sldId id="2197"/>
          </p14:sldIdLst>
        </p14:section>
        <p14:section name="1" id="{8A1B28B8-A12E-4221-A0F4-D6213374A2FF}">
          <p14:sldIdLst>
            <p14:sldId id="2196"/>
            <p14:sldId id="2198"/>
            <p14:sldId id="2199"/>
          </p14:sldIdLst>
        </p14:section>
        <p14:section name="2" id="{5EE811C3-7630-4E5E-815A-355B6345B305}">
          <p14:sldIdLst/>
        </p14:section>
        <p14:section name="3" id="{0B844C94-7041-4417-99DD-3B5C7358E985}">
          <p14:sldIdLst/>
        </p14:section>
        <p14:section name="4" id="{0F145D18-C7B6-4942-9A8F-4717B9FA0203}">
          <p14:sldIdLst/>
        </p14:section>
        <p14:section name="5" id="{7ABFF6D7-8BF4-4E86-B0CD-84AA706DD3CA}">
          <p14:sldIdLst/>
        </p14:section>
        <p14:section name="6" id="{0A7FAA5C-EA05-4E8A-8693-2237407ED47A}">
          <p14:sldIdLst/>
        </p14:section>
        <p14:section name="7" id="{35EFC522-5DD1-46FF-8B02-98938A39EF53}">
          <p14:sldIdLst/>
        </p14:section>
        <p14:section name="summary" id="{0DDBEC4D-E5B1-4326-8077-64B515A6CBE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FFFFFF"/>
    <a:srgbClr val="16C6CC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04813" y="971550"/>
            <a:ext cx="7670801" cy="43164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b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第 </a:t>
            </a:r>
            <a:fld id="{CE884005-AAD7-43DA-8323-709AF992FEE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页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123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512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550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768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849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339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3713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639616" y="836712"/>
            <a:ext cx="9468544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972975" y="3573016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97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60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>
                <a:latin typeface="Comic Sans MS" panose="030F0702030302020204" pitchFamily="66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989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70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71864" y="3140968"/>
            <a:ext cx="713000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16687" y="1073458"/>
            <a:ext cx="4661334" cy="4661334"/>
          </a:xfrm>
          <a:prstGeom prst="rect">
            <a:avLst/>
          </a:prstGeom>
        </p:spPr>
      </p:pic>
      <p:sp>
        <p:nvSpPr>
          <p:cNvPr id="9" name="弧形 8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5484487"/>
              <a:gd name="adj2" fmla="val 18518042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/>
          <p:cNvSpPr/>
          <p:nvPr userDrawn="1"/>
        </p:nvSpPr>
        <p:spPr>
          <a:xfrm rot="10800000">
            <a:off x="-744760" y="-143009"/>
            <a:ext cx="7094266" cy="7094268"/>
          </a:xfrm>
          <a:prstGeom prst="arc">
            <a:avLst>
              <a:gd name="adj1" fmla="val 3803342"/>
              <a:gd name="adj2" fmla="val 19577685"/>
            </a:avLst>
          </a:prstGeom>
          <a:ln w="3048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弧形 10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3459"/>
              <a:gd name="adj2" fmla="val 4777379"/>
            </a:avLst>
          </a:prstGeom>
          <a:ln w="3048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弧形 11"/>
          <p:cNvSpPr/>
          <p:nvPr userDrawn="1"/>
        </p:nvSpPr>
        <p:spPr>
          <a:xfrm rot="10800000">
            <a:off x="659210" y="638693"/>
            <a:ext cx="5530862" cy="5530864"/>
          </a:xfrm>
          <a:prstGeom prst="arc">
            <a:avLst>
              <a:gd name="adj1" fmla="val 19211528"/>
              <a:gd name="adj2" fmla="val 20880876"/>
            </a:avLst>
          </a:prstGeom>
          <a:ln w="304800" cap="rnd">
            <a:solidFill>
              <a:schemeClr val="accent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弧形 12"/>
          <p:cNvSpPr/>
          <p:nvPr userDrawn="1"/>
        </p:nvSpPr>
        <p:spPr>
          <a:xfrm rot="10800000">
            <a:off x="-744761" y="-143009"/>
            <a:ext cx="7094266" cy="7094268"/>
          </a:xfrm>
          <a:prstGeom prst="arc">
            <a:avLst>
              <a:gd name="adj1" fmla="val 1039272"/>
              <a:gd name="adj2" fmla="val 3259357"/>
            </a:avLst>
          </a:prstGeom>
          <a:ln w="3048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00FF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jichenghu/npcap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o.microsoft.com/fwlink/?linkid=2085767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-hardware/drivers/download-the-wdk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o.microsoft.com/fwlink/?linkid=208576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663952" y="2636912"/>
            <a:ext cx="6696744" cy="1193378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网络与分布式</a:t>
            </a:r>
            <a:r>
              <a:rPr lang="zh-CN" altLang="en-US" sz="6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</a:t>
            </a:r>
            <a:endParaRPr lang="zh-CN" altLang="en-US" sz="60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503712" y="3717032"/>
            <a:ext cx="9001000" cy="720080"/>
          </a:xfrm>
        </p:spPr>
        <p:txBody>
          <a:bodyPr/>
          <a:lstStyle/>
          <a:p>
            <a:r>
              <a:rPr lang="en-US" altLang="zh-CN" dirty="0" smtClean="0">
                <a:latin typeface="Comic Sans MS" panose="030F0702030302020204" pitchFamily="66" charset="0"/>
              </a:rPr>
              <a:t>Networks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dirty="0" smtClean="0">
                <a:latin typeface="Comic Sans MS" panose="030F0702030302020204" pitchFamily="66" charset="0"/>
              </a:rPr>
              <a:t>Distributed Computing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36060" y="1772816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实验课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636060" y="4402578"/>
            <a:ext cx="47525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81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title"/>
          </p:nvPr>
        </p:nvSpPr>
        <p:spPr>
          <a:xfrm>
            <a:off x="6623684" y="2132856"/>
            <a:ext cx="5448979" cy="1325563"/>
          </a:xfrm>
        </p:spPr>
        <p:txBody>
          <a:bodyPr anchor="ctr">
            <a:normAutofit/>
          </a:bodyPr>
          <a:lstStyle/>
          <a:p>
            <a:pPr algn="r">
              <a:buSzPct val="100000"/>
            </a:pP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Networks </a:t>
            </a:r>
            <a:r>
              <a:rPr lang="en-US" altLang="zh-CN" sz="32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altLang="zh-CN" sz="3200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Distributed Computing</a:t>
            </a:r>
            <a:endParaRPr lang="en-US" altLang="zh-CN" sz="3200" b="1" kern="1200" baseline="0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52" name="矩形 2051"/>
          <p:cNvSpPr/>
          <p:nvPr/>
        </p:nvSpPr>
        <p:spPr>
          <a:xfrm>
            <a:off x="6623685" y="3861048"/>
            <a:ext cx="5349875" cy="270292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Jicheng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mic Sans MS" panose="030F0702030302020204" pitchFamily="66" charset="0"/>
                <a:ea typeface="等线" panose="02010600030101010101" pitchFamily="2" charset="-122"/>
                <a:cs typeface="+mn-cs"/>
              </a:rPr>
              <a:t>Hu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omic Sans MS" panose="030F0702030302020204" pitchFamily="66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CS, Wuhan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University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jicheng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 @ yahoo . 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Com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https://github.com/jichenghu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Room E315, E-WING, Building of Computer Science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Phone (office): 027-68776033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53" name="直接连接符 2052"/>
          <p:cNvSpPr/>
          <p:nvPr/>
        </p:nvSpPr>
        <p:spPr>
          <a:xfrm>
            <a:off x="6642100" y="3356357"/>
            <a:ext cx="5331460" cy="635"/>
          </a:xfrm>
          <a:prstGeom prst="line">
            <a:avLst/>
          </a:prstGeom>
          <a:ln w="381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054" name="图片 2053" descr="C:\teaching\stanford\download.jpgdownload"/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563788" y="620688"/>
            <a:ext cx="2410460" cy="1299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960096" y="1901077"/>
            <a:ext cx="20522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LAB</a:t>
            </a:r>
            <a:endParaRPr lang="zh-CN" altLang="en-US" sz="6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00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991544" y="863001"/>
            <a:ext cx="3966591" cy="4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</a:t>
            </a:r>
            <a:r>
              <a:rPr lang="en-US" altLang="zh-CN" dirty="0"/>
              <a:t>&amp; Wireshark</a:t>
            </a:r>
            <a:endParaRPr lang="en-US" altLang="zh-CN" dirty="0" smtClean="0"/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912424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The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 Link Layer and LANs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071664" y="1771721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默认匹配安装的是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但是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有个缺点，不能抓取本地回环数据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是在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的基础上进行优化开发的，可以抓取本地数据</a:t>
            </a:r>
          </a:p>
          <a:p>
            <a:endParaRPr lang="zh-CN" altLang="en-US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如果已安装</a:t>
            </a:r>
            <a:r>
              <a:rPr lang="en-US" altLang="zh-CN" dirty="0" err="1">
                <a:solidFill>
                  <a:srgbClr val="0000FF"/>
                </a:solidFill>
              </a:rPr>
              <a:t>WinPcap</a:t>
            </a:r>
            <a:r>
              <a:rPr lang="zh-CN" altLang="en-US" dirty="0">
                <a:solidFill>
                  <a:srgbClr val="0000FF"/>
                </a:solidFill>
              </a:rPr>
              <a:t>的请卸载，最好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  <a:r>
              <a:rPr lang="zh-CN" altLang="en-US" dirty="0">
                <a:solidFill>
                  <a:srgbClr val="0000FF"/>
                </a:solidFill>
              </a:rPr>
              <a:t>一起卸载掉，重新安装，先安装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zh-CN" altLang="en-US" dirty="0">
                <a:solidFill>
                  <a:srgbClr val="0000FF"/>
                </a:solidFill>
              </a:rPr>
              <a:t>，再安装</a:t>
            </a:r>
            <a:r>
              <a:rPr lang="en-US" altLang="zh-CN" dirty="0">
                <a:solidFill>
                  <a:srgbClr val="0000FF"/>
                </a:solidFill>
              </a:rPr>
              <a:t>Wireshark</a:t>
            </a: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安装地址：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   </a:t>
            </a:r>
            <a:r>
              <a:rPr lang="en-US" altLang="zh-CN" dirty="0">
                <a:solidFill>
                  <a:srgbClr val="0000FF"/>
                </a:solidFill>
                <a:hlinkClick r:id="rId4"/>
              </a:rPr>
              <a:t>https://</a:t>
            </a:r>
            <a:r>
              <a:rPr lang="en-US" altLang="zh-CN" dirty="0" smtClean="0">
                <a:solidFill>
                  <a:srgbClr val="0000FF"/>
                </a:solidFill>
                <a:hlinkClick r:id="rId4"/>
              </a:rPr>
              <a:t>github.com/jichenghu/npcap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en-US" altLang="zh-CN" dirty="0" smtClean="0">
                <a:solidFill>
                  <a:srgbClr val="0000FF"/>
                </a:solidFill>
              </a:rPr>
              <a:t>Wireshark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官方地址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NPcap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   https</a:t>
            </a:r>
            <a:r>
              <a:rPr lang="en-US" altLang="zh-CN" dirty="0">
                <a:solidFill>
                  <a:srgbClr val="0000FF"/>
                </a:solidFill>
              </a:rPr>
              <a:t>://nmap.org/npcap/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Software Environment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124744"/>
            <a:ext cx="7315200" cy="5476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0296" y="1628800"/>
            <a:ext cx="30243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000099"/>
                </a:solidFill>
              </a:rPr>
              <a:t>先检查你的</a:t>
            </a:r>
            <a:r>
              <a:rPr lang="en-US" altLang="zh-CN" dirty="0" smtClean="0">
                <a:solidFill>
                  <a:srgbClr val="000099"/>
                </a:solidFill>
              </a:rPr>
              <a:t>VS 2017</a:t>
            </a:r>
            <a:r>
              <a:rPr lang="zh-CN" altLang="en-US" dirty="0" smtClean="0">
                <a:solidFill>
                  <a:srgbClr val="000099"/>
                </a:solidFill>
              </a:rPr>
              <a:t>是否更新到最新的版本</a:t>
            </a:r>
            <a:endParaRPr lang="en-US" altLang="zh-CN" dirty="0" smtClean="0">
              <a:solidFill>
                <a:srgbClr val="000099"/>
              </a:solidFill>
            </a:endParaRPr>
          </a:p>
          <a:p>
            <a:endParaRPr lang="en-US" altLang="zh-CN" dirty="0">
              <a:solidFill>
                <a:srgbClr val="000099"/>
              </a:solidFill>
            </a:endParaRPr>
          </a:p>
          <a:p>
            <a:r>
              <a:rPr lang="zh-CN" altLang="en-US" dirty="0" smtClean="0">
                <a:solidFill>
                  <a:srgbClr val="000099"/>
                </a:solidFill>
              </a:rPr>
              <a:t>下面的安装过程如果不是最新版本可能无法顺利完成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3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/>
              <a:t>Install WDK</a:t>
            </a:r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/>
              <a:t>spectre</a:t>
            </a:r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124744"/>
            <a:ext cx="7893159" cy="44020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760" y="2204864"/>
            <a:ext cx="7893159" cy="4401367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 bwMode="auto">
          <a:xfrm>
            <a:off x="4092476" y="3369692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4079776" y="3933056"/>
            <a:ext cx="2232248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3392" y="2924944"/>
            <a:ext cx="2520280" cy="21602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199456" y="1628800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4727848" y="2687777"/>
            <a:ext cx="504056" cy="28803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92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NPcap</a:t>
            </a:r>
            <a:r>
              <a:rPr lang="en-US" altLang="zh-CN" dirty="0" smtClean="0"/>
              <a:t> Installation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9273232" cy="46482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Install WDK</a:t>
            </a:r>
          </a:p>
          <a:p>
            <a:pPr lvl="1"/>
            <a:r>
              <a:rPr lang="en-US" altLang="zh-CN" sz="1800" dirty="0" smtClean="0"/>
              <a:t>Surf </a:t>
            </a:r>
            <a:r>
              <a:rPr lang="en-US" altLang="zh-CN" sz="1800" dirty="0"/>
              <a:t>the webpage </a:t>
            </a:r>
            <a:r>
              <a:rPr lang="en-US" altLang="zh-CN" sz="1200" dirty="0">
                <a:hlinkClick r:id="rId3"/>
              </a:rPr>
              <a:t>https://</a:t>
            </a:r>
            <a:r>
              <a:rPr lang="en-US" altLang="zh-CN" sz="1200" dirty="0" smtClean="0">
                <a:hlinkClick r:id="rId3"/>
              </a:rPr>
              <a:t>docs.microsoft.com/en-us/windows-hardware/drivers/download-the-wdk</a:t>
            </a:r>
            <a:endParaRPr lang="en-US" altLang="zh-CN" sz="1200" dirty="0" smtClean="0"/>
          </a:p>
          <a:p>
            <a:pPr lvl="1"/>
            <a:r>
              <a:rPr lang="en-US" altLang="zh-CN" u="sng" dirty="0">
                <a:solidFill>
                  <a:srgbClr val="0000FF"/>
                </a:solidFill>
                <a:hlinkClick r:id="rId4"/>
              </a:rPr>
              <a:t>Download WDK for Windows 10, version 1903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sz="1800" dirty="0" smtClean="0"/>
              <a:t>Setup WDK</a:t>
            </a:r>
          </a:p>
          <a:p>
            <a:pPr lvl="1"/>
            <a:r>
              <a:rPr lang="en-US" altLang="zh-CN" sz="1800" dirty="0"/>
              <a:t>Install libs for </a:t>
            </a:r>
            <a:r>
              <a:rPr lang="en-US" altLang="zh-CN" sz="1800" dirty="0" err="1" smtClean="0"/>
              <a:t>spectre</a:t>
            </a:r>
            <a:endParaRPr lang="en-US" altLang="zh-CN" sz="1800" dirty="0" smtClean="0"/>
          </a:p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NPcap</a:t>
            </a:r>
            <a:endParaRPr lang="en-US" altLang="zh-CN" dirty="0" smtClean="0"/>
          </a:p>
          <a:p>
            <a:pPr lvl="1"/>
            <a:r>
              <a:rPr lang="en-US" altLang="zh-CN" sz="1800" dirty="0" smtClean="0"/>
              <a:t>Download </a:t>
            </a:r>
            <a:r>
              <a:rPr lang="en-US" altLang="zh-CN" sz="1800" dirty="0" err="1" smtClean="0"/>
              <a:t>Npcap</a:t>
            </a:r>
            <a:endParaRPr lang="en-US" altLang="zh-CN" sz="1800" dirty="0" smtClean="0"/>
          </a:p>
          <a:p>
            <a:pPr lvl="1"/>
            <a:r>
              <a:rPr lang="en-US" altLang="zh-CN" sz="1800" dirty="0" smtClean="0"/>
              <a:t>The </a:t>
            </a:r>
            <a:r>
              <a:rPr lang="en-US" altLang="zh-CN" sz="1800" dirty="0"/>
              <a:t>VS solution file is at </a:t>
            </a:r>
            <a:r>
              <a:rPr lang="en-US" altLang="zh-CN" sz="1800" dirty="0" smtClean="0"/>
              <a:t>npcap-0.994\packetWin7\vs14</a:t>
            </a:r>
          </a:p>
          <a:p>
            <a:pPr lvl="1"/>
            <a:r>
              <a:rPr lang="en-US" altLang="zh-CN" sz="1800" dirty="0" smtClean="0"/>
              <a:t>General=&gt;Windows SDK Version=&gt;choose 10.0.17763.0, the version 18362 does not work with my </a:t>
            </a:r>
            <a:r>
              <a:rPr lang="en-US" altLang="zh-CN" sz="1800" dirty="0" err="1" smtClean="0"/>
              <a:t>naptop</a:t>
            </a:r>
            <a:r>
              <a:rPr lang="en-US" altLang="zh-CN" sz="1800" dirty="0" smtClean="0"/>
              <a:t>, you may give a try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1346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ver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PTSHOP-ORANGE">
    <a:dk1>
      <a:srgbClr val="4C4C4C"/>
    </a:dk1>
    <a:lt1>
      <a:srgbClr val="FFFFFF"/>
    </a:lt1>
    <a:dk2>
      <a:srgbClr val="777777"/>
    </a:dk2>
    <a:lt2>
      <a:srgbClr val="B2B2B2"/>
    </a:lt2>
    <a:accent1>
      <a:srgbClr val="E45327"/>
    </a:accent1>
    <a:accent2>
      <a:srgbClr val="FF6600"/>
    </a:accent2>
    <a:accent3>
      <a:srgbClr val="FFBA37"/>
    </a:accent3>
    <a:accent4>
      <a:srgbClr val="FFF65C"/>
    </a:accent4>
    <a:accent5>
      <a:srgbClr val="B2B2B2"/>
    </a:accent5>
    <a:accent6>
      <a:srgbClr val="16C6CC"/>
    </a:accent6>
    <a:hlink>
      <a:srgbClr val="373737"/>
    </a:hlink>
    <a:folHlink>
      <a:srgbClr val="6E6E6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11379</TotalTime>
  <Words>257</Words>
  <Application>Microsoft Office PowerPoint</Application>
  <PresentationFormat>宽屏</PresentationFormat>
  <Paragraphs>62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MS PGothic</vt:lpstr>
      <vt:lpstr>Stone Sans</vt:lpstr>
      <vt:lpstr>等线</vt:lpstr>
      <vt:lpstr>隶书</vt:lpstr>
      <vt:lpstr>宋体</vt:lpstr>
      <vt:lpstr>微软雅黑</vt:lpstr>
      <vt:lpstr>Arial</vt:lpstr>
      <vt:lpstr>Comic Sans MS</vt:lpstr>
      <vt:lpstr>Times New Roman</vt:lpstr>
      <vt:lpstr>Wingdings</vt:lpstr>
      <vt:lpstr>INPAGE</vt:lpstr>
      <vt:lpstr>Cover</vt:lpstr>
      <vt:lpstr>网络与分布式计算</vt:lpstr>
      <vt:lpstr>Networks and Distributed Computing</vt:lpstr>
      <vt:lpstr>NPcap &amp; Wireshark</vt:lpstr>
      <vt:lpstr>Software Environment</vt:lpstr>
      <vt:lpstr>NPcap Installation</vt:lpstr>
      <vt:lpstr>NPcap Installation</vt:lpstr>
      <vt:lpstr>NPcap Installation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635</cp:revision>
  <dcterms:created xsi:type="dcterms:W3CDTF">2015-05-07T17:29:00Z</dcterms:created>
  <dcterms:modified xsi:type="dcterms:W3CDTF">2019-05-11T00:58:50Z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