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8"/>
  </p:notesMasterIdLst>
  <p:handoutMasterIdLst>
    <p:handoutMasterId r:id="rId19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Perl must be choose to install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WIRESHARK_CYGWIN_INSTALL_PATH to </a:t>
            </a:r>
            <a:r>
              <a:rPr lang="en-US" altLang="zh-CN" dirty="0"/>
              <a:t>be like D:\cygwin64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</a:p>
          <a:p>
            <a:pPr lvl="1"/>
            <a:r>
              <a:rPr lang="en-US" altLang="zh-CN" dirty="0" smtClean="0"/>
              <a:t>Choose the compiler to be VS2017 x64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</a:t>
            </a:r>
            <a:r>
              <a:rPr lang="en-US" altLang="zh-CN" sz="1800" dirty="0" smtClean="0"/>
              <a:t>like </a:t>
            </a:r>
            <a:r>
              <a:rPr lang="en-US" altLang="zh-CN" sz="1800" dirty="0" smtClean="0"/>
              <a:t>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12016</TotalTime>
  <Words>625</Words>
  <Application>Microsoft Office PowerPoint</Application>
  <PresentationFormat>宽屏</PresentationFormat>
  <Paragraphs>132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654</cp:revision>
  <dcterms:created xsi:type="dcterms:W3CDTF">2015-05-07T17:29:00Z</dcterms:created>
  <dcterms:modified xsi:type="dcterms:W3CDTF">2019-05-13T11:27:10Z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