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1" r:id="rId2"/>
  </p:sldMasterIdLst>
  <p:notesMasterIdLst>
    <p:notesMasterId r:id="rId9"/>
  </p:notesMasterIdLst>
  <p:handoutMasterIdLst>
    <p:handoutMasterId r:id="rId10"/>
  </p:handoutMasterIdLst>
  <p:sldIdLst>
    <p:sldId id="2193" r:id="rId3"/>
    <p:sldId id="2194" r:id="rId4"/>
    <p:sldId id="2195" r:id="rId5"/>
    <p:sldId id="2197" r:id="rId6"/>
    <p:sldId id="2196" r:id="rId7"/>
    <p:sldId id="219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2193"/>
            <p14:sldId id="2194"/>
            <p14:sldId id="2195"/>
            <p14:sldId id="2197"/>
          </p14:sldIdLst>
        </p14:section>
        <p14:section name="1" id="{8A1B28B8-A12E-4221-A0F4-D6213374A2FF}">
          <p14:sldIdLst>
            <p14:sldId id="2196"/>
            <p14:sldId id="2198"/>
          </p14:sldIdLst>
        </p14:section>
        <p14:section name="2" id="{5EE811C3-7630-4E5E-815A-355B6345B305}">
          <p14:sldIdLst/>
        </p14:section>
        <p14:section name="3" id="{0B844C94-7041-4417-99DD-3B5C7358E985}">
          <p14:sldIdLst/>
        </p14:section>
        <p14:section name="4" id="{0F145D18-C7B6-4942-9A8F-4717B9FA0203}">
          <p14:sldIdLst/>
        </p14:section>
        <p14:section name="5" id="{7ABFF6D7-8BF4-4E86-B0CD-84AA706DD3CA}">
          <p14:sldIdLst/>
        </p14:section>
        <p14:section name="6" id="{0A7FAA5C-EA05-4E8A-8693-2237407ED47A}">
          <p14:sldIdLst/>
        </p14:section>
        <p14:section name="7" id="{35EFC522-5DD1-46FF-8B02-98938A39EF53}">
          <p14:sldIdLst/>
        </p14:section>
        <p14:section name="summary" id="{0DDBEC4D-E5B1-4326-8077-64B515A6CBE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FFFF"/>
    <a:srgbClr val="16C6CC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78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 </a:t>
            </a:r>
            <a:fld id="{CE884005-AAD7-43DA-8323-709AF992FE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123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51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55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6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84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3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9616" y="836712"/>
            <a:ext cx="9468544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2975" y="357301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9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>
                <a:latin typeface="Comic Sans MS" panose="030F0702030302020204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98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70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71864" y="3140968"/>
            <a:ext cx="7130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687" y="1073458"/>
            <a:ext cx="4661334" cy="4661334"/>
          </a:xfrm>
          <a:prstGeom prst="rect">
            <a:avLst/>
          </a:prstGeom>
        </p:spPr>
      </p:pic>
      <p:sp>
        <p:nvSpPr>
          <p:cNvPr id="9" name="弧形 8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5484487"/>
              <a:gd name="adj2" fmla="val 18518042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 userDrawn="1"/>
        </p:nvSpPr>
        <p:spPr>
          <a:xfrm rot="10800000">
            <a:off x="-744760" y="-143009"/>
            <a:ext cx="7094266" cy="7094268"/>
          </a:xfrm>
          <a:prstGeom prst="arc">
            <a:avLst>
              <a:gd name="adj1" fmla="val 3803342"/>
              <a:gd name="adj2" fmla="val 19577685"/>
            </a:avLst>
          </a:prstGeom>
          <a:ln w="304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3459"/>
              <a:gd name="adj2" fmla="val 4777379"/>
            </a:avLst>
          </a:prstGeom>
          <a:ln w="3048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19211528"/>
              <a:gd name="adj2" fmla="val 20880876"/>
            </a:avLst>
          </a:prstGeom>
          <a:ln w="3048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 userDrawn="1"/>
        </p:nvSpPr>
        <p:spPr>
          <a:xfrm rot="10800000">
            <a:off x="-744761" y="-143009"/>
            <a:ext cx="7094266" cy="7094268"/>
          </a:xfrm>
          <a:prstGeom prst="arc">
            <a:avLst>
              <a:gd name="adj1" fmla="val 1039272"/>
              <a:gd name="adj2" fmla="val 3259357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npca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.microsoft.com/fwlink/?linkid=208576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663952" y="2636912"/>
            <a:ext cx="6696744" cy="119337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网络与分布式</a:t>
            </a:r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</a:t>
            </a:r>
            <a:endParaRPr lang="zh-CN" altLang="en-US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503712" y="3717032"/>
            <a:ext cx="9001000" cy="72008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Networks </a:t>
            </a:r>
            <a:r>
              <a:rPr lang="en-US" altLang="zh-CN" dirty="0">
                <a:latin typeface="Comic Sans MS" panose="030F0702030302020204" pitchFamily="66" charset="0"/>
              </a:rPr>
              <a:t>and </a:t>
            </a:r>
            <a:r>
              <a:rPr lang="en-US" altLang="zh-CN" dirty="0" smtClean="0">
                <a:latin typeface="Comic Sans MS" panose="030F0702030302020204" pitchFamily="66" charset="0"/>
              </a:rPr>
              <a:t>Distributed Computing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6060" y="1772816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36060" y="4402578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623684" y="2132856"/>
            <a:ext cx="5448979" cy="1325563"/>
          </a:xfrm>
        </p:spPr>
        <p:txBody>
          <a:bodyPr anchor="ctr">
            <a:normAutofit/>
          </a:bodyPr>
          <a:lstStyle/>
          <a:p>
            <a:pPr algn="r">
              <a:buSzPct val="100000"/>
            </a:pP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Networks </a:t>
            </a:r>
            <a:r>
              <a:rPr lang="en-US" altLang="zh-CN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Computing</a:t>
            </a:r>
            <a:endParaRPr lang="en-US" altLang="zh-CN" sz="3200" b="1" kern="1200" baseline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6623685" y="3861048"/>
            <a:ext cx="5349875" cy="270292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Jicheng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Hu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CS, Wuhan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University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jicheng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@ yahoo .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https://github.com/jichenghu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Room E315, E-WING, Building of Computer Science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Phone (office): 027-68776033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3" name="直接连接符 2052"/>
          <p:cNvSpPr/>
          <p:nvPr/>
        </p:nvSpPr>
        <p:spPr>
          <a:xfrm>
            <a:off x="6642100" y="3356357"/>
            <a:ext cx="5331460" cy="635"/>
          </a:xfrm>
          <a:prstGeom prst="line">
            <a:avLst/>
          </a:prstGeom>
          <a:ln w="3810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054" name="图片 2053" descr="C:\teaching\stanford\download.jpgdownload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563788" y="620688"/>
            <a:ext cx="2410460" cy="1299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960096" y="1901077"/>
            <a:ext cx="2052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0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1544" y="863001"/>
            <a:ext cx="396659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</a:t>
            </a:r>
            <a:r>
              <a:rPr lang="en-US" altLang="zh-CN" dirty="0"/>
              <a:t>&amp; Wireshark</a:t>
            </a:r>
            <a:endParaRPr lang="en-US" altLang="zh-CN" dirty="0" smtClean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71664" y="177172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默认匹配安装的是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但是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有个缺点，不能抓取本地回环数据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是在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的基础上进行优化开发的，可以抓取本地数据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如果已安装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的请卸载，最好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一起卸载掉，重新安装，先安装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，再安装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安装地址：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  <a:hlinkClick r:id="rId4"/>
              </a:rPr>
              <a:t>https://</a:t>
            </a:r>
            <a:r>
              <a:rPr lang="en-US" altLang="zh-CN" dirty="0" smtClean="0">
                <a:solidFill>
                  <a:srgbClr val="0000FF"/>
                </a:solidFill>
                <a:hlinkClick r:id="rId4"/>
              </a:rPr>
              <a:t>github.com/jichenghu/npcap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Wireshark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官方地址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https</a:t>
            </a:r>
            <a:r>
              <a:rPr lang="en-US" altLang="zh-CN" dirty="0">
                <a:solidFill>
                  <a:srgbClr val="0000FF"/>
                </a:solidFill>
              </a:rPr>
              <a:t>://nmap.org/npcap/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Environment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24744"/>
            <a:ext cx="7315200" cy="5476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162880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</a:rPr>
              <a:t>先检查你的</a:t>
            </a:r>
            <a:r>
              <a:rPr lang="en-US" altLang="zh-CN" dirty="0" smtClean="0">
                <a:solidFill>
                  <a:srgbClr val="000099"/>
                </a:solidFill>
              </a:rPr>
              <a:t>VS 2017</a:t>
            </a:r>
            <a:r>
              <a:rPr lang="zh-CN" altLang="en-US" dirty="0" smtClean="0">
                <a:solidFill>
                  <a:srgbClr val="000099"/>
                </a:solidFill>
              </a:rPr>
              <a:t>是否更新到最新的版本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endParaRPr lang="en-US" altLang="zh-CN" dirty="0">
              <a:solidFill>
                <a:srgbClr val="000099"/>
              </a:solidFill>
            </a:endParaRPr>
          </a:p>
          <a:p>
            <a:r>
              <a:rPr lang="zh-CN" altLang="en-US" dirty="0" smtClean="0">
                <a:solidFill>
                  <a:srgbClr val="000099"/>
                </a:solidFill>
              </a:rPr>
              <a:t>下面的安装过程如果不是最新版本可能无法顺利完成</a:t>
            </a:r>
            <a:endParaRPr lang="zh-CN" alt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2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WDK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0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23863"/>
      </p:ext>
    </p:extLst>
  </p:cSld>
  <p:clrMapOvr>
    <a:masterClrMapping/>
  </p:clrMapOvr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11211</TotalTime>
  <Words>191</Words>
  <Application>Microsoft Office PowerPoint</Application>
  <PresentationFormat>宽屏</PresentationFormat>
  <Paragraphs>51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MS PGothic</vt:lpstr>
      <vt:lpstr>等线</vt:lpstr>
      <vt:lpstr>隶书</vt:lpstr>
      <vt:lpstr>微软雅黑</vt:lpstr>
      <vt:lpstr>Arial</vt:lpstr>
      <vt:lpstr>Comic Sans MS</vt:lpstr>
      <vt:lpstr>Times New Roman</vt:lpstr>
      <vt:lpstr>Wingdings</vt:lpstr>
      <vt:lpstr>INPAGE</vt:lpstr>
      <vt:lpstr>Cover</vt:lpstr>
      <vt:lpstr>网络与分布式计算</vt:lpstr>
      <vt:lpstr>Networks and Distributed Computing</vt:lpstr>
      <vt:lpstr>NPcap &amp; Wireshark</vt:lpstr>
      <vt:lpstr>Software Environment</vt:lpstr>
      <vt:lpstr>NPcap Installation</vt:lpstr>
      <vt:lpstr>NPcap Installation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628</cp:revision>
  <dcterms:created xsi:type="dcterms:W3CDTF">2015-05-07T17:29:00Z</dcterms:created>
  <dcterms:modified xsi:type="dcterms:W3CDTF">2019-05-10T13:41:59Z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