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01" r:id="rId2"/>
  </p:sldMasterIdLst>
  <p:notesMasterIdLst>
    <p:notesMasterId r:id="rId20"/>
  </p:notesMasterIdLst>
  <p:handoutMasterIdLst>
    <p:handoutMasterId r:id="rId21"/>
  </p:handoutMasterIdLst>
  <p:sldIdLst>
    <p:sldId id="2193" r:id="rId3"/>
    <p:sldId id="2194" r:id="rId4"/>
    <p:sldId id="2195" r:id="rId5"/>
    <p:sldId id="2197" r:id="rId6"/>
    <p:sldId id="2196" r:id="rId7"/>
    <p:sldId id="2198" r:id="rId8"/>
    <p:sldId id="2199" r:id="rId9"/>
    <p:sldId id="2201" r:id="rId10"/>
    <p:sldId id="2200" r:id="rId11"/>
    <p:sldId id="2202" r:id="rId12"/>
    <p:sldId id="2207" r:id="rId13"/>
    <p:sldId id="2203" r:id="rId14"/>
    <p:sldId id="2204" r:id="rId15"/>
    <p:sldId id="2205" r:id="rId16"/>
    <p:sldId id="2206" r:id="rId17"/>
    <p:sldId id="2209" r:id="rId18"/>
    <p:sldId id="220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2193"/>
            <p14:sldId id="2194"/>
            <p14:sldId id="2195"/>
            <p14:sldId id="2197"/>
          </p14:sldIdLst>
        </p14:section>
        <p14:section name="1" id="{8A1B28B8-A12E-4221-A0F4-D6213374A2FF}">
          <p14:sldIdLst>
            <p14:sldId id="2196"/>
            <p14:sldId id="2198"/>
            <p14:sldId id="2199"/>
          </p14:sldIdLst>
        </p14:section>
        <p14:section name="2" id="{5EE811C3-7630-4E5E-815A-355B6345B305}">
          <p14:sldIdLst>
            <p14:sldId id="2201"/>
            <p14:sldId id="2200"/>
            <p14:sldId id="2202"/>
            <p14:sldId id="2207"/>
            <p14:sldId id="2203"/>
            <p14:sldId id="2204"/>
            <p14:sldId id="2205"/>
            <p14:sldId id="2206"/>
          </p14:sldIdLst>
        </p14:section>
        <p14:section name="3" id="{0B844C94-7041-4417-99DD-3B5C7358E985}">
          <p14:sldIdLst>
            <p14:sldId id="2209"/>
            <p14:sldId id="2208"/>
          </p14:sldIdLst>
        </p14:section>
        <p14:section name="4" id="{0F145D18-C7B6-4942-9A8F-4717B9FA0203}">
          <p14:sldIdLst/>
        </p14:section>
        <p14:section name="5" id="{7ABFF6D7-8BF4-4E86-B0CD-84AA706DD3CA}">
          <p14:sldIdLst/>
        </p14:section>
        <p14:section name="6" id="{0A7FAA5C-EA05-4E8A-8693-2237407ED47A}">
          <p14:sldIdLst/>
        </p14:section>
        <p14:section name="7" id="{35EFC522-5DD1-46FF-8B02-98938A39EF53}">
          <p14:sldIdLst/>
        </p14:section>
        <p14:section name="summary" id="{0DDBEC4D-E5B1-4326-8077-64B515A6CBE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FFFF"/>
    <a:srgbClr val="16C6CC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7709" autoAdjust="0"/>
  </p:normalViewPr>
  <p:slideViewPr>
    <p:cSldViewPr showGuides="1">
      <p:cViewPr varScale="1">
        <p:scale>
          <a:sx n="105" d="100"/>
          <a:sy n="105" d="100"/>
        </p:scale>
        <p:origin x="618" y="78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第 </a:t>
            </a:r>
            <a:fld id="{CE884005-AAD7-43DA-8323-709AF992FE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123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560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585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13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042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14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547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536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507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70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51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55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6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84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3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713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8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977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9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82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10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49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9616" y="836712"/>
            <a:ext cx="9468544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2975" y="357301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9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6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>
                <a:latin typeface="Comic Sans MS" panose="030F0702030302020204" pitchFamily="66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98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70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71864" y="3140968"/>
            <a:ext cx="7130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6687" y="1073458"/>
            <a:ext cx="4661334" cy="4661334"/>
          </a:xfrm>
          <a:prstGeom prst="rect">
            <a:avLst/>
          </a:prstGeom>
        </p:spPr>
      </p:pic>
      <p:sp>
        <p:nvSpPr>
          <p:cNvPr id="9" name="弧形 8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5484487"/>
              <a:gd name="adj2" fmla="val 18518042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 userDrawn="1"/>
        </p:nvSpPr>
        <p:spPr>
          <a:xfrm rot="10800000">
            <a:off x="-744760" y="-143009"/>
            <a:ext cx="7094266" cy="7094268"/>
          </a:xfrm>
          <a:prstGeom prst="arc">
            <a:avLst>
              <a:gd name="adj1" fmla="val 3803342"/>
              <a:gd name="adj2" fmla="val 19577685"/>
            </a:avLst>
          </a:prstGeom>
          <a:ln w="304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3459"/>
              <a:gd name="adj2" fmla="val 4777379"/>
            </a:avLst>
          </a:prstGeom>
          <a:ln w="3048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19211528"/>
              <a:gd name="adj2" fmla="val 20880876"/>
            </a:avLst>
          </a:prstGeom>
          <a:ln w="3048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 userDrawn="1"/>
        </p:nvSpPr>
        <p:spPr>
          <a:xfrm rot="10800000">
            <a:off x="-744761" y="-143009"/>
            <a:ext cx="7094266" cy="7094268"/>
          </a:xfrm>
          <a:prstGeom prst="arc">
            <a:avLst>
              <a:gd name="adj1" fmla="val 1039272"/>
              <a:gd name="adj2" fmla="val 3259357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downloa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#downloa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PPT_networkDistribut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#downloa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PPT_networkDistribut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flexbison/files/win_flex_bison3-latest.zip/downloa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npca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o.microsoft.com/fwlink/?linkid=208576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o.microsoft.com/fwlink/?linkid=208576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develop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663952" y="2636912"/>
            <a:ext cx="6696744" cy="1193378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网络与分布式</a:t>
            </a:r>
            <a:r>
              <a:rPr lang="zh-CN" alt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</a:t>
            </a:r>
            <a:endParaRPr lang="zh-CN" altLang="en-US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503712" y="3717032"/>
            <a:ext cx="9001000" cy="72008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Networks </a:t>
            </a:r>
            <a:r>
              <a:rPr lang="en-US" altLang="zh-CN" dirty="0">
                <a:latin typeface="Comic Sans MS" panose="030F0702030302020204" pitchFamily="66" charset="0"/>
              </a:rPr>
              <a:t>and </a:t>
            </a:r>
            <a:r>
              <a:rPr lang="en-US" altLang="zh-CN" dirty="0" smtClean="0">
                <a:latin typeface="Comic Sans MS" panose="030F0702030302020204" pitchFamily="66" charset="0"/>
              </a:rPr>
              <a:t>Distributed Computing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6060" y="1772816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36060" y="4402578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1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r>
              <a:rPr lang="en-US" altLang="zh-CN" dirty="0" smtClean="0"/>
              <a:t>Install 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Perl must be choose to install</a:t>
            </a:r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/>
              <a:t> </a:t>
            </a:r>
            <a:r>
              <a:rPr lang="en-US" altLang="zh-CN" dirty="0" smtClean="0"/>
              <a:t>WIRESHARK_CYGWIN_INSTALL_PATH to </a:t>
            </a:r>
            <a:r>
              <a:rPr lang="en-US" altLang="zh-CN" dirty="0"/>
              <a:t>be like D:\cygwin64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64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r>
              <a:rPr lang="en-US" altLang="zh-CN" dirty="0" smtClean="0"/>
              <a:t>Install 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Download </a:t>
            </a:r>
            <a:r>
              <a:rPr lang="en-US" altLang="zh-CN" dirty="0" err="1" smtClean="0"/>
              <a:t>cmake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https://cmake.org/download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Install </a:t>
            </a:r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79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705280" cy="4648200"/>
          </a:xfrm>
        </p:spPr>
        <p:txBody>
          <a:bodyPr/>
          <a:lstStyle/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wireshark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https://www.wireshark.org/#</a:t>
            </a:r>
            <a:r>
              <a:rPr lang="en-US" altLang="zh-CN" dirty="0" smtClean="0">
                <a:hlinkClick r:id="rId3"/>
              </a:rPr>
              <a:t>download</a:t>
            </a:r>
            <a:r>
              <a:rPr lang="en-US" altLang="zh-CN" dirty="0" smtClean="0"/>
              <a:t> click </a:t>
            </a:r>
            <a:r>
              <a:rPr lang="en-US" altLang="zh-CN" dirty="0" err="1" smtClean="0"/>
              <a:t>Sourcec</a:t>
            </a:r>
            <a:r>
              <a:rPr lang="en-US" altLang="zh-CN" dirty="0" smtClean="0"/>
              <a:t> Code </a:t>
            </a:r>
          </a:p>
          <a:p>
            <a:pPr lvl="1"/>
            <a:r>
              <a:rPr lang="en-US" altLang="zh-CN" dirty="0"/>
              <a:t>download CMakeLists.txt from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github.com/jichenghu/PPT_networkDistributed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Unzip the source code of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, replace the CMakeLists.txt with the one downloaded in the previous step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61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VS projects with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209336" cy="5976664"/>
          </a:xfrm>
        </p:spPr>
        <p:txBody>
          <a:bodyPr/>
          <a:lstStyle/>
          <a:p>
            <a:r>
              <a:rPr lang="en-US" altLang="zh-CN" dirty="0" smtClean="0"/>
              <a:t>Assume that the source code folder is C:/wireshark_src</a:t>
            </a:r>
          </a:p>
          <a:p>
            <a:r>
              <a:rPr lang="en-US" altLang="zh-CN" dirty="0" smtClean="0"/>
              <a:t>Create a different empty folder like C:/wireshark_build</a:t>
            </a:r>
          </a:p>
          <a:p>
            <a:pPr lvl="1"/>
            <a:r>
              <a:rPr lang="en-US" altLang="zh-CN" dirty="0">
                <a:hlinkClick r:id="rId3"/>
              </a:rPr>
              <a:t>https://www.wireshark.org/#</a:t>
            </a:r>
            <a:r>
              <a:rPr lang="en-US" altLang="zh-CN" dirty="0" smtClean="0">
                <a:hlinkClick r:id="rId3"/>
              </a:rPr>
              <a:t>download</a:t>
            </a:r>
            <a:r>
              <a:rPr lang="en-US" altLang="zh-CN" dirty="0" smtClean="0"/>
              <a:t> click </a:t>
            </a:r>
            <a:r>
              <a:rPr lang="en-US" altLang="zh-CN" dirty="0" err="1" smtClean="0"/>
              <a:t>Sourcec</a:t>
            </a:r>
            <a:r>
              <a:rPr lang="en-US" altLang="zh-CN" dirty="0" smtClean="0"/>
              <a:t> Code </a:t>
            </a:r>
          </a:p>
          <a:p>
            <a:pPr lvl="1"/>
            <a:r>
              <a:rPr lang="en-US" altLang="zh-CN" dirty="0"/>
              <a:t>download CMakeLists.txt from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github.com/jichenghu/PPT_networkDistributed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Unzip the source code of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, replace the CMakeLists.txt with the one downloaded in the previous step</a:t>
            </a:r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variable WIRESHARK_LIB_DIR as C</a:t>
            </a:r>
            <a:r>
              <a:rPr lang="en-US" altLang="zh-CN" dirty="0"/>
              <a:t>:/</a:t>
            </a:r>
            <a:r>
              <a:rPr lang="en-US" altLang="zh-CN" dirty="0" smtClean="0"/>
              <a:t>wireshark_build/wireshark-win64-libs-3.0</a:t>
            </a:r>
          </a:p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win_flex</a:t>
            </a:r>
            <a:r>
              <a:rPr lang="en-US" altLang="zh-CN" dirty="0" smtClean="0"/>
              <a:t> and unzip it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45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VS projects with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209336" cy="5976664"/>
          </a:xfrm>
        </p:spPr>
        <p:txBody>
          <a:bodyPr/>
          <a:lstStyle/>
          <a:p>
            <a:r>
              <a:rPr lang="en-US" altLang="zh-CN" dirty="0" smtClean="0"/>
              <a:t>Assume that the source code folder is C:/wireshark_src</a:t>
            </a:r>
          </a:p>
          <a:p>
            <a:r>
              <a:rPr lang="en-US" altLang="zh-CN" dirty="0" smtClean="0"/>
              <a:t>Create a different empty folder like C:/wireshark_build</a:t>
            </a:r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variable WIRESHARK_LIB_DIR as C</a:t>
            </a:r>
            <a:r>
              <a:rPr lang="en-US" altLang="zh-CN" dirty="0"/>
              <a:t>:/</a:t>
            </a:r>
            <a:r>
              <a:rPr lang="en-US" altLang="zh-CN" dirty="0" smtClean="0"/>
              <a:t>wireshark_build/wireshark-win64-libs-3.0</a:t>
            </a:r>
          </a:p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win_flex</a:t>
            </a:r>
            <a:r>
              <a:rPr lang="en-US" altLang="zh-CN" dirty="0" smtClean="0"/>
              <a:t> and unzip it</a:t>
            </a:r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sourceforge.net/projects/winflexbison/files/win_flex_bison3-latest.zip/download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72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VS projects with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873208" cy="5976664"/>
          </a:xfrm>
        </p:spPr>
        <p:txBody>
          <a:bodyPr/>
          <a:lstStyle/>
          <a:p>
            <a:r>
              <a:rPr lang="en-US" altLang="zh-CN" dirty="0" smtClean="0"/>
              <a:t>Assume that the source code folder is C:/wireshark_src</a:t>
            </a:r>
          </a:p>
          <a:p>
            <a:r>
              <a:rPr lang="en-US" altLang="zh-CN" dirty="0" smtClean="0"/>
              <a:t>Create a different empty folder like C:/wireshark_build</a:t>
            </a:r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variable WIRESHARK_LIB_DIR as C</a:t>
            </a:r>
            <a:r>
              <a:rPr lang="en-US" altLang="zh-CN" dirty="0"/>
              <a:t>:/</a:t>
            </a:r>
            <a:r>
              <a:rPr lang="en-US" altLang="zh-CN" dirty="0" smtClean="0"/>
              <a:t>wireshark_build/wireshark-win64-libs-3.0</a:t>
            </a:r>
          </a:p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win_flex</a:t>
            </a:r>
            <a:r>
              <a:rPr lang="en-US" altLang="zh-CN" dirty="0" smtClean="0"/>
              <a:t> and unzip it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, click configure</a:t>
            </a:r>
          </a:p>
          <a:p>
            <a:pPr lvl="1"/>
            <a:r>
              <a:rPr lang="en-US" altLang="zh-CN" dirty="0" smtClean="0"/>
              <a:t>There will be a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error occurs, click the error item LEX_EXECUTABLE-NOTFOUND, and select win_flex.exe</a:t>
            </a:r>
          </a:p>
          <a:p>
            <a:pPr lvl="1"/>
            <a:r>
              <a:rPr lang="en-US" altLang="zh-CN" dirty="0" smtClean="0"/>
              <a:t>Click configure again, there will be another error YACC_EXECUTABLE_NOTFOUND, click it and select win_bison.exe, click configure one more time</a:t>
            </a:r>
          </a:p>
          <a:p>
            <a:pPr lvl="1"/>
            <a:r>
              <a:rPr lang="en-US" altLang="zh-CN" dirty="0" smtClean="0"/>
              <a:t>Choose the compiler to be VS2017 x64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60351"/>
            <a:ext cx="8424936" cy="64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27448" y="1844824"/>
            <a:ext cx="9682420" cy="3600401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Click wireshark.sln to open the generated VS solution</a:t>
            </a:r>
          </a:p>
          <a:p>
            <a:r>
              <a:rPr lang="en-US" altLang="zh-CN" sz="2400" dirty="0" smtClean="0"/>
              <a:t>Build the Executables\</a:t>
            </a:r>
            <a:r>
              <a:rPr lang="en-US" altLang="zh-CN" sz="2400" dirty="0" err="1" smtClean="0"/>
              <a:t>wireshark</a:t>
            </a:r>
            <a:r>
              <a:rPr lang="en-US" altLang="zh-CN" sz="2400" dirty="0" smtClean="0"/>
              <a:t> project and set it to be start up project</a:t>
            </a:r>
          </a:p>
          <a:p>
            <a:r>
              <a:rPr lang="en-US" altLang="zh-CN" sz="2400" dirty="0" smtClean="0"/>
              <a:t>If everything is OK, we are not ready to run </a:t>
            </a:r>
            <a:r>
              <a:rPr lang="en-US" altLang="zh-CN" sz="2400" dirty="0" err="1" smtClean="0"/>
              <a:t>wireshark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We need some </a:t>
            </a:r>
            <a:r>
              <a:rPr lang="en-US" altLang="zh-CN" sz="2000" dirty="0" err="1" smtClean="0"/>
              <a:t>dlls</a:t>
            </a:r>
            <a:r>
              <a:rPr lang="en-US" altLang="zh-CN" sz="2000" dirty="0" smtClean="0"/>
              <a:t> …</a:t>
            </a:r>
            <a:endParaRPr lang="en-US" altLang="zh-CN" sz="20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165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8524" y="981075"/>
            <a:ext cx="10209336" cy="597666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Copy the following </a:t>
            </a:r>
            <a:r>
              <a:rPr lang="en-US" altLang="zh-CN" sz="2400" dirty="0" err="1" smtClean="0"/>
              <a:t>dlls</a:t>
            </a:r>
            <a:r>
              <a:rPr lang="en-US" altLang="zh-CN" sz="2400" dirty="0" smtClean="0"/>
              <a:t> and subfolder from </a:t>
            </a:r>
            <a:r>
              <a:rPr lang="en-US" altLang="zh-CN" sz="2400" dirty="0" err="1" smtClean="0"/>
              <a:t>Qt</a:t>
            </a:r>
            <a:r>
              <a:rPr lang="en-US" altLang="zh-CN" sz="2400" dirty="0" smtClean="0"/>
              <a:t> to ./run/release</a:t>
            </a:r>
            <a:endParaRPr lang="en-US" altLang="zh-CN" sz="2400" dirty="0" smtClean="0"/>
          </a:p>
          <a:p>
            <a:pPr lvl="1"/>
            <a:r>
              <a:rPr lang="en-US" altLang="zh-CN" sz="1600" dirty="0" smtClean="0"/>
              <a:t>Qt5Core.dll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Qt5Gui.dll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Qt5Multimedia.dll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Qt5Network.dll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Qt5PrintSupport.dll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Qt5Widgets.dll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Qt5WinExtras.dll</a:t>
            </a:r>
          </a:p>
          <a:p>
            <a:pPr lvl="1"/>
            <a:r>
              <a:rPr lang="en-US" altLang="zh-CN" sz="1600" dirty="0" smtClean="0"/>
              <a:t>subfolder </a:t>
            </a:r>
            <a:r>
              <a:rPr lang="en-US" altLang="zh-CN" sz="1600" dirty="0" err="1" smtClean="0"/>
              <a:t>snmp</a:t>
            </a:r>
            <a:r>
              <a:rPr lang="en-US" altLang="zh-CN" sz="1600" dirty="0" smtClean="0"/>
              <a:t>/</a:t>
            </a:r>
          </a:p>
          <a:p>
            <a:r>
              <a:rPr lang="en-US" altLang="zh-CN" sz="2400" dirty="0" smtClean="0"/>
              <a:t>Copy the following </a:t>
            </a:r>
            <a:r>
              <a:rPr lang="en-US" altLang="zh-CN" sz="2400" dirty="0" err="1" smtClean="0"/>
              <a:t>dlls</a:t>
            </a:r>
            <a:r>
              <a:rPr lang="en-US" altLang="zh-CN" sz="2400" dirty="0" smtClean="0"/>
              <a:t> and subfolder from </a:t>
            </a:r>
            <a:r>
              <a:rPr lang="en-US" altLang="zh-CN" sz="2400" dirty="0" err="1" smtClean="0"/>
              <a:t>Qt</a:t>
            </a:r>
            <a:r>
              <a:rPr lang="en-US" altLang="zh-CN" sz="2400" dirty="0" smtClean="0"/>
              <a:t> to ./run/debug</a:t>
            </a:r>
          </a:p>
          <a:p>
            <a:pPr lvl="1"/>
            <a:r>
              <a:rPr lang="en-US" altLang="zh-CN" sz="1600" dirty="0" smtClean="0"/>
              <a:t>Qt5Cored.dll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Qt5Guid.dll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Qt5Multimediad.dll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Qt5Networkd.dll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Qt5PrintSupportd.dll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Qt5Widgetsd.dll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Qt5WinExtrasd.dll</a:t>
            </a:r>
            <a:endParaRPr lang="en-US" altLang="zh-CN" sz="1600" dirty="0"/>
          </a:p>
          <a:p>
            <a:pPr lvl="1"/>
            <a:r>
              <a:rPr lang="en-US" altLang="zh-CN" sz="1600" dirty="0"/>
              <a:t>subfolder </a:t>
            </a:r>
            <a:r>
              <a:rPr lang="en-US" altLang="zh-CN" sz="1600" dirty="0" err="1"/>
              <a:t>snmp</a:t>
            </a:r>
            <a:r>
              <a:rPr lang="en-US" altLang="zh-CN" sz="1600" dirty="0"/>
              <a:t>/</a:t>
            </a:r>
          </a:p>
          <a:p>
            <a:endParaRPr lang="en-US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9984432" y="58772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All done 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6623684" y="2132856"/>
            <a:ext cx="5448979" cy="1325563"/>
          </a:xfrm>
        </p:spPr>
        <p:txBody>
          <a:bodyPr anchor="ctr">
            <a:normAutofit/>
          </a:bodyPr>
          <a:lstStyle/>
          <a:p>
            <a:pPr algn="r">
              <a:buSzPct val="100000"/>
            </a:pP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Networks </a:t>
            </a:r>
            <a:r>
              <a:rPr lang="en-US" altLang="zh-CN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Computing</a:t>
            </a:r>
            <a:endParaRPr lang="en-US" altLang="zh-CN" sz="3200" b="1" kern="1200" baseline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6623685" y="3861048"/>
            <a:ext cx="5349875" cy="270292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Jicheng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Hu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CS, Wuhan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University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jicheng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@ yahoo .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https://github.com/jichenghu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Room E315, E-WING, Building of Computer Science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Phone (office): 027-68776033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53" name="直接连接符 2052"/>
          <p:cNvSpPr/>
          <p:nvPr/>
        </p:nvSpPr>
        <p:spPr>
          <a:xfrm>
            <a:off x="6642100" y="3356357"/>
            <a:ext cx="5331460" cy="635"/>
          </a:xfrm>
          <a:prstGeom prst="line">
            <a:avLst/>
          </a:prstGeom>
          <a:ln w="3810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054" name="图片 2053" descr="C:\teaching\stanford\download.jpgdownload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563788" y="620688"/>
            <a:ext cx="2410460" cy="1299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960096" y="1901077"/>
            <a:ext cx="2052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0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1544" y="863001"/>
            <a:ext cx="396659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</a:t>
            </a:r>
            <a:r>
              <a:rPr lang="en-US" altLang="zh-CN" dirty="0"/>
              <a:t>&amp; Wireshark</a:t>
            </a:r>
            <a:endParaRPr lang="en-US" altLang="zh-CN" dirty="0" smtClean="0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71664" y="177172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默认匹配安装的是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但是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有个缺点，不能抓取本地回环数据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是在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的基础上进行优化开发的，可以抓取本地数据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如果已安装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的请卸载，最好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一起卸载掉，重新安装，先安装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，再安装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安装地址：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  <a:hlinkClick r:id="rId4"/>
              </a:rPr>
              <a:t>https://</a:t>
            </a:r>
            <a:r>
              <a:rPr lang="en-US" altLang="zh-CN" dirty="0" smtClean="0">
                <a:solidFill>
                  <a:srgbClr val="0000FF"/>
                </a:solidFill>
                <a:hlinkClick r:id="rId4"/>
              </a:rPr>
              <a:t>github.com/jichenghu/npcap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Wireshark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官方地址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https</a:t>
            </a:r>
            <a:r>
              <a:rPr lang="en-US" altLang="zh-CN" dirty="0">
                <a:solidFill>
                  <a:srgbClr val="0000FF"/>
                </a:solidFill>
              </a:rPr>
              <a:t>://nmap.org/npcap/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Environment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124744"/>
            <a:ext cx="7315200" cy="5476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162880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99"/>
                </a:solidFill>
              </a:rPr>
              <a:t>先检查你的</a:t>
            </a:r>
            <a:r>
              <a:rPr lang="en-US" altLang="zh-CN" dirty="0" smtClean="0">
                <a:solidFill>
                  <a:srgbClr val="000099"/>
                </a:solidFill>
              </a:rPr>
              <a:t>VS 2017</a:t>
            </a:r>
            <a:r>
              <a:rPr lang="zh-CN" altLang="en-US" dirty="0" smtClean="0">
                <a:solidFill>
                  <a:srgbClr val="000099"/>
                </a:solidFill>
              </a:rPr>
              <a:t>是否更新到最新的版本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endParaRPr lang="en-US" altLang="zh-CN" dirty="0">
              <a:solidFill>
                <a:srgbClr val="000099"/>
              </a:solidFill>
            </a:endParaRPr>
          </a:p>
          <a:p>
            <a:r>
              <a:rPr lang="zh-CN" altLang="en-US" dirty="0" smtClean="0">
                <a:solidFill>
                  <a:srgbClr val="000099"/>
                </a:solidFill>
              </a:rPr>
              <a:t>下面的安装过程如果不是最新版本可能无法顺利完成</a:t>
            </a:r>
            <a:endParaRPr lang="zh-CN" alt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WDK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/>
              <a:t>spectre</a:t>
            </a:r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24744"/>
            <a:ext cx="7893159" cy="44020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2204864"/>
            <a:ext cx="7893159" cy="440136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4092476" y="3369692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079776" y="3933056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23392" y="2924944"/>
            <a:ext cx="2520280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99456" y="1628800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727848" y="2687777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 smtClean="0"/>
              <a:t>spectre</a:t>
            </a:r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Download </a:t>
            </a:r>
            <a:r>
              <a:rPr lang="en-US" altLang="zh-CN" sz="1800" dirty="0" err="1" smtClean="0"/>
              <a:t>Npcap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The </a:t>
            </a:r>
            <a:r>
              <a:rPr lang="en-US" altLang="zh-CN" sz="1800" dirty="0"/>
              <a:t>VS solution file is at </a:t>
            </a:r>
            <a:r>
              <a:rPr lang="en-US" altLang="zh-CN" sz="1800" dirty="0" smtClean="0"/>
              <a:t>npcap-0.994\packetWin7\vs14</a:t>
            </a:r>
          </a:p>
          <a:p>
            <a:pPr lvl="1"/>
            <a:r>
              <a:rPr lang="en-US" altLang="zh-CN" sz="1800" dirty="0" smtClean="0"/>
              <a:t>General=&gt;Windows SDK Version=&gt;choose 10.0.17763.0, the version 18362 does not work with my </a:t>
            </a:r>
            <a:r>
              <a:rPr lang="en-US" altLang="zh-CN" sz="1800" dirty="0" err="1" smtClean="0"/>
              <a:t>naptop</a:t>
            </a:r>
            <a:r>
              <a:rPr lang="en-US" altLang="zh-CN" sz="1800" dirty="0" smtClean="0"/>
              <a:t>, you may give a try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134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pPr lvl="1"/>
            <a:r>
              <a:rPr lang="en-US" altLang="zh-CN" sz="1800" dirty="0"/>
              <a:t>corresponding SDK</a:t>
            </a:r>
          </a:p>
          <a:p>
            <a:r>
              <a:rPr lang="en-US" altLang="zh-CN" dirty="0" smtClean="0"/>
              <a:t>Install 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71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</a:t>
            </a:r>
            <a:r>
              <a:rPr lang="en-US" altLang="zh-CN" dirty="0" smtClean="0"/>
              <a:t>Studio</a:t>
            </a:r>
          </a:p>
          <a:p>
            <a:r>
              <a:rPr lang="en-US" altLang="zh-CN" dirty="0" smtClean="0"/>
              <a:t>Install QT5</a:t>
            </a:r>
          </a:p>
          <a:p>
            <a:pPr lvl="1"/>
            <a:r>
              <a:rPr lang="en-US" altLang="zh-CN" sz="1800" dirty="0"/>
              <a:t>Go to </a:t>
            </a:r>
            <a:r>
              <a:rPr lang="en-US" altLang="zh-CN" sz="1800" dirty="0">
                <a:hlinkClick r:id="rId3"/>
              </a:rPr>
              <a:t>https://www.qt.io/developers</a:t>
            </a:r>
            <a:r>
              <a:rPr lang="en-US" altLang="zh-CN" sz="1800" dirty="0" smtClean="0">
                <a:hlinkClick r:id="rId3"/>
              </a:rPr>
              <a:t>/</a:t>
            </a:r>
            <a:r>
              <a:rPr lang="en-US" altLang="zh-CN" sz="1800" dirty="0" smtClean="0"/>
              <a:t> to download </a:t>
            </a:r>
            <a:r>
              <a:rPr lang="en-US" altLang="zh-CN" sz="1800" dirty="0" err="1" smtClean="0"/>
              <a:t>opensource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qt</a:t>
            </a:r>
            <a:r>
              <a:rPr lang="en-US" altLang="zh-CN" sz="1800" dirty="0" smtClean="0"/>
              <a:t> 5.12.3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Config</a:t>
            </a:r>
            <a:r>
              <a:rPr lang="en-US" altLang="zh-CN" sz="1800" dirty="0"/>
              <a:t> QT plugin in VS2017 </a:t>
            </a:r>
          </a:p>
          <a:p>
            <a:pPr lvl="2"/>
            <a:r>
              <a:rPr lang="en-US" altLang="zh-CN" sz="1400" dirty="0"/>
              <a:t> tools -&gt; extensions and updates -&gt; </a:t>
            </a:r>
            <a:r>
              <a:rPr lang="en-US" altLang="zh-CN" sz="1400" dirty="0" err="1"/>
              <a:t>onlinw</a:t>
            </a:r>
            <a:r>
              <a:rPr lang="en-US" altLang="zh-CN" sz="1400" dirty="0"/>
              <a:t> -&gt; </a:t>
            </a:r>
            <a:r>
              <a:rPr lang="en-US" altLang="zh-CN" sz="1400" dirty="0" err="1"/>
              <a:t>Qt</a:t>
            </a:r>
            <a:r>
              <a:rPr lang="en-US" altLang="zh-CN" sz="1400" dirty="0"/>
              <a:t> Visual Studio Tools</a:t>
            </a:r>
          </a:p>
          <a:p>
            <a:pPr lvl="1"/>
            <a:r>
              <a:rPr lang="en-US" altLang="zh-CN" sz="1800" dirty="0" smtClean="0"/>
              <a:t>Set </a:t>
            </a:r>
            <a:r>
              <a:rPr lang="en-US" altLang="zh-CN" sz="1800" dirty="0" err="1" smtClean="0"/>
              <a:t>env</a:t>
            </a:r>
            <a:r>
              <a:rPr lang="en-US" altLang="zh-CN" sz="1800" dirty="0" smtClean="0"/>
              <a:t> QT5_BASE_DIR to be like D</a:t>
            </a:r>
            <a:r>
              <a:rPr lang="en-US" altLang="zh-CN" sz="1800" dirty="0"/>
              <a:t>:\</a:t>
            </a:r>
            <a:r>
              <a:rPr lang="en-US" altLang="zh-CN" sz="1800" dirty="0" smtClean="0"/>
              <a:t>Qt\Qt5.12.3\5.12.3\msvc2017_64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25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12036</TotalTime>
  <Words>717</Words>
  <Application>Microsoft Office PowerPoint</Application>
  <PresentationFormat>宽屏</PresentationFormat>
  <Paragraphs>159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MS PGothic</vt:lpstr>
      <vt:lpstr>Stone Sans</vt:lpstr>
      <vt:lpstr>等线</vt:lpstr>
      <vt:lpstr>隶书</vt:lpstr>
      <vt:lpstr>宋体</vt:lpstr>
      <vt:lpstr>微软雅黑</vt:lpstr>
      <vt:lpstr>Arial</vt:lpstr>
      <vt:lpstr>Comic Sans MS</vt:lpstr>
      <vt:lpstr>Times New Roman</vt:lpstr>
      <vt:lpstr>Wingdings</vt:lpstr>
      <vt:lpstr>INPAGE</vt:lpstr>
      <vt:lpstr>Cover</vt:lpstr>
      <vt:lpstr>网络与分布式计算</vt:lpstr>
      <vt:lpstr>Networks and Distributed Computing</vt:lpstr>
      <vt:lpstr>NPcap &amp; Wireshark</vt:lpstr>
      <vt:lpstr>Software Environment</vt:lpstr>
      <vt:lpstr>NPcap Installation</vt:lpstr>
      <vt:lpstr>NPcap Installation</vt:lpstr>
      <vt:lpstr>NPcap Installation</vt:lpstr>
      <vt:lpstr>Build wireShark</vt:lpstr>
      <vt:lpstr>Build wireShark</vt:lpstr>
      <vt:lpstr>Build wireShark</vt:lpstr>
      <vt:lpstr>Build wireShark</vt:lpstr>
      <vt:lpstr>Build wireShark</vt:lpstr>
      <vt:lpstr>Generate wireShark VS projects with CMake</vt:lpstr>
      <vt:lpstr>Generate wireShark VS projects with CMake</vt:lpstr>
      <vt:lpstr>Generate wireShark VS projects with CMake</vt:lpstr>
      <vt:lpstr>Build wireShark</vt:lpstr>
      <vt:lpstr>Run wireShark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657</cp:revision>
  <dcterms:created xsi:type="dcterms:W3CDTF">2015-05-07T17:29:00Z</dcterms:created>
  <dcterms:modified xsi:type="dcterms:W3CDTF">2019-05-13T23:19:49Z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