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20"/>
  </p:notesMasterIdLst>
  <p:handoutMasterIdLst>
    <p:handoutMasterId r:id="rId21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  <p:sldId id="2209" r:id="rId18"/>
    <p:sldId id="22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>
            <p14:sldId id="2209"/>
            <p14:sldId id="2208"/>
          </p14:sldIdLst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0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Perl must be choose to install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WIRESHARK_CYGWIN_INSTALL_PATH to </a:t>
            </a:r>
            <a:r>
              <a:rPr lang="en-US" altLang="zh-CN" dirty="0"/>
              <a:t>be like D:\cygwin64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</a:p>
          <a:p>
            <a:pPr lvl="1"/>
            <a:r>
              <a:rPr lang="en-US" altLang="zh-CN" dirty="0" smtClean="0"/>
              <a:t>Choose the compiler to be VS2017 x64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7448" y="1844824"/>
            <a:ext cx="9682420" cy="360040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Click wireshark.sln to open the generated VS solution</a:t>
            </a:r>
          </a:p>
          <a:p>
            <a:r>
              <a:rPr lang="en-US" altLang="zh-CN" sz="2400" dirty="0" smtClean="0"/>
              <a:t>Build the Executables\</a:t>
            </a:r>
            <a:r>
              <a:rPr lang="en-US" altLang="zh-CN" sz="2400" dirty="0" err="1" smtClean="0"/>
              <a:t>wireshark</a:t>
            </a:r>
            <a:r>
              <a:rPr lang="en-US" altLang="zh-CN" sz="2400" dirty="0" smtClean="0"/>
              <a:t> project and set it to be start up project</a:t>
            </a:r>
          </a:p>
          <a:p>
            <a:r>
              <a:rPr lang="en-US" altLang="zh-CN" sz="2400" dirty="0" smtClean="0"/>
              <a:t>If everything is OK, we are not ready to run </a:t>
            </a:r>
            <a:r>
              <a:rPr lang="en-US" altLang="zh-CN" sz="2400" dirty="0" err="1" smtClean="0"/>
              <a:t>wireshark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We need some </a:t>
            </a:r>
            <a:r>
              <a:rPr lang="en-US" altLang="zh-CN" sz="2000" dirty="0" err="1" smtClean="0"/>
              <a:t>dlls</a:t>
            </a:r>
            <a:r>
              <a:rPr lang="en-US" altLang="zh-CN" sz="2000" dirty="0" smtClean="0"/>
              <a:t> …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65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24" y="0"/>
            <a:ext cx="11137899" cy="720724"/>
          </a:xfrm>
        </p:spPr>
        <p:txBody>
          <a:bodyPr/>
          <a:lstStyle/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8524" y="620688"/>
            <a:ext cx="10209336" cy="5976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Copy the following </a:t>
            </a:r>
            <a:r>
              <a:rPr lang="en-US" altLang="zh-CN" sz="2400" dirty="0" err="1" smtClean="0"/>
              <a:t>dlls</a:t>
            </a:r>
            <a:r>
              <a:rPr lang="en-US" altLang="zh-CN" sz="2400" dirty="0" smtClean="0"/>
              <a:t> and subfolder from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to ./run/release</a:t>
            </a:r>
          </a:p>
          <a:p>
            <a:pPr lvl="1"/>
            <a:r>
              <a:rPr lang="en-US" altLang="zh-CN" sz="1600" dirty="0" smtClean="0"/>
              <a:t>Qt5Core.dll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Qt5Gui.dll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Qt5Multimedia.dll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Qt5Network.dll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Qt5PrintSupport.dll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Qt5Widgets.dll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Qt5WinExtras.dll</a:t>
            </a:r>
          </a:p>
          <a:p>
            <a:pPr lvl="1"/>
            <a:r>
              <a:rPr lang="en-US" altLang="zh-CN" sz="1600" dirty="0" smtClean="0"/>
              <a:t>subfolder </a:t>
            </a:r>
            <a:r>
              <a:rPr lang="en-US" altLang="zh-CN" sz="1600" dirty="0" err="1" smtClean="0"/>
              <a:t>snmp</a:t>
            </a:r>
            <a:r>
              <a:rPr lang="en-US" altLang="zh-CN" sz="1600" dirty="0" smtClean="0"/>
              <a:t>/</a:t>
            </a:r>
          </a:p>
          <a:p>
            <a:r>
              <a:rPr lang="en-US" altLang="zh-CN" sz="2400" dirty="0" smtClean="0"/>
              <a:t>Copy the following </a:t>
            </a:r>
            <a:r>
              <a:rPr lang="en-US" altLang="zh-CN" sz="2400" dirty="0" err="1" smtClean="0"/>
              <a:t>dlls</a:t>
            </a:r>
            <a:r>
              <a:rPr lang="en-US" altLang="zh-CN" sz="2400" dirty="0" smtClean="0"/>
              <a:t> and subfolder from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to ./run/debug</a:t>
            </a:r>
          </a:p>
          <a:p>
            <a:pPr lvl="1"/>
            <a:r>
              <a:rPr lang="en-US" altLang="zh-CN" sz="1600" dirty="0" smtClean="0"/>
              <a:t>Qt5Cored.dll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Qt5Guid.dll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Qt5Multimediad.dll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Qt5Networkd.dll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Qt5PrintSupportd.dll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Qt5Widgetsd.dll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Qt5WinExtrasd.dll</a:t>
            </a:r>
            <a:endParaRPr lang="en-US" altLang="zh-CN" sz="1600" dirty="0"/>
          </a:p>
          <a:p>
            <a:pPr lvl="1"/>
            <a:r>
              <a:rPr lang="en-US" altLang="zh-CN" sz="1600" dirty="0"/>
              <a:t>subfolder </a:t>
            </a:r>
            <a:r>
              <a:rPr lang="en-US" altLang="zh-CN" sz="1600" dirty="0" err="1"/>
              <a:t>snmp</a:t>
            </a:r>
            <a:r>
              <a:rPr lang="en-US" altLang="zh-CN" sz="1600" dirty="0" smtClean="0"/>
              <a:t>/</a:t>
            </a:r>
          </a:p>
          <a:p>
            <a:pPr lvl="1"/>
            <a:r>
              <a:rPr lang="en-US" altLang="zh-CN" sz="1600" dirty="0" smtClean="0"/>
              <a:t>Subfolder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Qt</a:t>
            </a:r>
            <a:r>
              <a:rPr lang="en-US" altLang="zh-CN" sz="1600" dirty="0" smtClean="0">
                <a:solidFill>
                  <a:srgbClr val="FF0000"/>
                </a:solidFill>
              </a:rPr>
              <a:t>/5.12.3/msvc2017_64/plugins/platforms/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984432" y="58772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All done 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</a:t>
            </a:r>
            <a:r>
              <a:rPr lang="en-US" altLang="zh-CN" sz="1800" smtClean="0"/>
              <a:t>my </a:t>
            </a:r>
            <a:r>
              <a:rPr lang="en-US" altLang="zh-CN" sz="1800" smtClean="0"/>
              <a:t>laptop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like 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12037</TotalTime>
  <Words>720</Words>
  <Application>Microsoft Office PowerPoint</Application>
  <PresentationFormat>宽屏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  <vt:lpstr>Build wireShark</vt:lpstr>
      <vt:lpstr>Run wireShark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659</cp:revision>
  <dcterms:created xsi:type="dcterms:W3CDTF">2015-05-07T17:29:00Z</dcterms:created>
  <dcterms:modified xsi:type="dcterms:W3CDTF">2019-05-31T10:41:37Z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