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0"/>
  </p:notesMasterIdLst>
  <p:handoutMasterIdLst>
    <p:handoutMasterId r:id="rId1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/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3" d="100"/>
          <a:sy n="103" d="100"/>
        </p:scale>
        <p:origin x="162" y="72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npcap-0.994\packetWin7\vs14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11252</TotalTime>
  <Words>233</Words>
  <Application>Microsoft Office PowerPoint</Application>
  <PresentationFormat>宽屏</PresentationFormat>
  <Paragraphs>61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632</cp:revision>
  <dcterms:created xsi:type="dcterms:W3CDTF">2015-05-07T17:29:00Z</dcterms:created>
  <dcterms:modified xsi:type="dcterms:W3CDTF">2019-05-10T14:22:26Z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