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9"/>
  </p:notesMasterIdLst>
  <p:handoutMasterIdLst>
    <p:handoutMasterId r:id="rId10"/>
  </p:handoutMasterIdLst>
  <p:sldIdLst>
    <p:sldId id="2193" r:id="rId3"/>
    <p:sldId id="2194" r:id="rId4"/>
    <p:sldId id="2195" r:id="rId5"/>
    <p:sldId id="2197" r:id="rId6"/>
    <p:sldId id="2196" r:id="rId7"/>
    <p:sldId id="219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</p14:sldIdLst>
        </p14:section>
        <p14:section name="2" id="{5EE811C3-7630-4E5E-815A-355B6345B305}">
          <p14:sldIdLst/>
        </p14:section>
        <p14:section name="3" id="{0B844C94-7041-4417-99DD-3B5C7358E985}">
          <p14:sldIdLst/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>
        <p:scale>
          <a:sx n="100" d="100"/>
          <a:sy n="100" d="100"/>
        </p:scale>
        <p:origin x="240" y="19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11233</TotalTime>
  <Words>195</Words>
  <Application>Microsoft Office PowerPoint</Application>
  <PresentationFormat>宽屏</PresentationFormat>
  <Paragraphs>51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630</cp:revision>
  <dcterms:created xsi:type="dcterms:W3CDTF">2015-05-07T17:29:00Z</dcterms:created>
  <dcterms:modified xsi:type="dcterms:W3CDTF">2019-05-10T14:04:05Z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