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17"/>
  </p:notesMasterIdLst>
  <p:handoutMasterIdLst>
    <p:handoutMasterId r:id="rId18"/>
  </p:handoutMasterIdLst>
  <p:sldIdLst>
    <p:sldId id="2193" r:id="rId3"/>
    <p:sldId id="2194" r:id="rId4"/>
    <p:sldId id="2195" r:id="rId5"/>
    <p:sldId id="2197" r:id="rId6"/>
    <p:sldId id="2196" r:id="rId7"/>
    <p:sldId id="2198" r:id="rId8"/>
    <p:sldId id="2199" r:id="rId9"/>
    <p:sldId id="2201" r:id="rId10"/>
    <p:sldId id="2200" r:id="rId11"/>
    <p:sldId id="2202" r:id="rId12"/>
    <p:sldId id="2203" r:id="rId13"/>
    <p:sldId id="2204" r:id="rId14"/>
    <p:sldId id="2205" r:id="rId15"/>
    <p:sldId id="220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  <p14:sldId id="2199"/>
          </p14:sldIdLst>
        </p14:section>
        <p14:section name="2" id="{5EE811C3-7630-4E5E-815A-355B6345B305}">
          <p14:sldIdLst>
            <p14:sldId id="2201"/>
            <p14:sldId id="2200"/>
            <p14:sldId id="2202"/>
            <p14:sldId id="2203"/>
            <p14:sldId id="2204"/>
            <p14:sldId id="2205"/>
            <p14:sldId id="2206"/>
          </p14:sldIdLst>
        </p14:section>
        <p14:section name="3" id="{0B844C94-7041-4417-99DD-3B5C7358E985}">
          <p14:sldIdLst/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58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4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547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3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8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7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2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flexbison/files/win_flex_bison3-latest.zip/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develop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smtClean="0"/>
              <a:t>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Download </a:t>
            </a:r>
            <a:r>
              <a:rPr lang="en-US" altLang="zh-CN" dirty="0" err="1" smtClean="0"/>
              <a:t>cmake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https://cmake.org/download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Install </a:t>
            </a:r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4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705280" cy="4648200"/>
          </a:xfrm>
        </p:spPr>
        <p:txBody>
          <a:bodyPr/>
          <a:lstStyle/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61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5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sourceforge.net/projects/winflexbison/files/win_flex_bison3-latest.zip/download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873208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, click configure</a:t>
            </a:r>
          </a:p>
          <a:p>
            <a:pPr lvl="1"/>
            <a:r>
              <a:rPr lang="en-US" altLang="zh-CN" dirty="0" smtClean="0"/>
              <a:t>There will be a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error occurs, click the error item LEX_EXECUTABLE-NOTFOUND, and select win_flex.exe</a:t>
            </a:r>
          </a:p>
          <a:p>
            <a:pPr lvl="1"/>
            <a:r>
              <a:rPr lang="en-US" altLang="zh-CN" dirty="0" smtClean="0"/>
              <a:t>Click configure again, there will be another error YACC_EXECUTABLE_NOTFOUND, click it and select win_bison.exe, click configure one more time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60351"/>
            <a:ext cx="8424936" cy="6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99456" y="1628800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848" y="2687777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 smtClean="0"/>
              <a:t>spectre</a:t>
            </a:r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Download </a:t>
            </a:r>
            <a:r>
              <a:rPr lang="en-US" altLang="zh-CN" sz="1800" dirty="0" err="1" smtClean="0"/>
              <a:t>Npcap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VS solution file is at </a:t>
            </a:r>
            <a:r>
              <a:rPr lang="en-US" altLang="zh-CN" sz="1800" dirty="0" smtClean="0"/>
              <a:t>npcap-0.994\packetWin7\vs14</a:t>
            </a:r>
          </a:p>
          <a:p>
            <a:pPr lvl="1"/>
            <a:r>
              <a:rPr lang="en-US" altLang="zh-CN" sz="1800" dirty="0" smtClean="0"/>
              <a:t>General=&gt;Windows SDK Version=&gt;choose 10.0.17763.0, the version 18362 does not work with my </a:t>
            </a:r>
            <a:r>
              <a:rPr lang="en-US" altLang="zh-CN" sz="1800" dirty="0" err="1" smtClean="0"/>
              <a:t>naptop</a:t>
            </a:r>
            <a:r>
              <a:rPr lang="en-US" altLang="zh-CN" sz="1800" dirty="0" smtClean="0"/>
              <a:t>, you may give a try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34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pPr lvl="1"/>
            <a:r>
              <a:rPr lang="en-US" altLang="zh-CN" sz="1800" dirty="0"/>
              <a:t>corresponding SDK</a:t>
            </a:r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</a:t>
            </a:r>
            <a:r>
              <a:rPr lang="en-US" altLang="zh-CN" dirty="0" smtClean="0"/>
              <a:t>Studio</a:t>
            </a:r>
          </a:p>
          <a:p>
            <a:r>
              <a:rPr lang="en-US" altLang="zh-CN" dirty="0" smtClean="0"/>
              <a:t>Install QT5</a:t>
            </a:r>
          </a:p>
          <a:p>
            <a:pPr lvl="1"/>
            <a:r>
              <a:rPr lang="en-US" altLang="zh-CN" sz="1800" dirty="0"/>
              <a:t>Go to </a:t>
            </a:r>
            <a:r>
              <a:rPr lang="en-US" altLang="zh-CN" sz="1800" dirty="0">
                <a:hlinkClick r:id="rId3"/>
              </a:rPr>
              <a:t>https://www.qt.io/developers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altLang="zh-CN" sz="1800" dirty="0" smtClean="0"/>
              <a:t> to download </a:t>
            </a:r>
            <a:r>
              <a:rPr lang="en-US" altLang="zh-CN" sz="1800" dirty="0" err="1" smtClean="0"/>
              <a:t>opensource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qt</a:t>
            </a:r>
            <a:r>
              <a:rPr lang="en-US" altLang="zh-CN" sz="1800" dirty="0" smtClean="0"/>
              <a:t> 5.12.3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Config</a:t>
            </a:r>
            <a:r>
              <a:rPr lang="en-US" altLang="zh-CN" sz="1800" dirty="0"/>
              <a:t> QT plugin in VS2017 </a:t>
            </a:r>
          </a:p>
          <a:p>
            <a:pPr lvl="2"/>
            <a:r>
              <a:rPr lang="en-US" altLang="zh-CN" sz="1400" dirty="0"/>
              <a:t> tools -&gt; extensions and updates -&gt; </a:t>
            </a:r>
            <a:r>
              <a:rPr lang="en-US" altLang="zh-CN" sz="1400" dirty="0" err="1"/>
              <a:t>onlinw</a:t>
            </a:r>
            <a:r>
              <a:rPr lang="en-US" altLang="zh-CN" sz="1400" dirty="0"/>
              <a:t> -&gt;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Visual Studio Tools</a:t>
            </a:r>
          </a:p>
          <a:p>
            <a:pPr lvl="1"/>
            <a:r>
              <a:rPr lang="en-US" altLang="zh-CN" sz="1800" dirty="0" smtClean="0"/>
              <a:t>Set </a:t>
            </a:r>
            <a:r>
              <a:rPr lang="en-US" altLang="zh-CN" sz="1800" dirty="0" err="1" smtClean="0"/>
              <a:t>env</a:t>
            </a:r>
            <a:r>
              <a:rPr lang="en-US" altLang="zh-CN" sz="1800" dirty="0" smtClean="0"/>
              <a:t> QT5_BASE_DIR to be </a:t>
            </a:r>
            <a:r>
              <a:rPr lang="en-US" altLang="zh-CN" sz="1800" dirty="0" smtClean="0"/>
              <a:t>like </a:t>
            </a:r>
            <a:r>
              <a:rPr lang="en-US" altLang="zh-CN" sz="1800" dirty="0" smtClean="0"/>
              <a:t>D</a:t>
            </a:r>
            <a:r>
              <a:rPr lang="en-US" altLang="zh-CN" sz="1800" dirty="0"/>
              <a:t>:\</a:t>
            </a:r>
            <a:r>
              <a:rPr lang="en-US" altLang="zh-CN" sz="1800" dirty="0" smtClean="0"/>
              <a:t>Qt\Qt5.12.3\5.12.3\msvc2017_64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2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11946</TotalTime>
  <Words>589</Words>
  <Application>Microsoft Office PowerPoint</Application>
  <PresentationFormat>宽屏</PresentationFormat>
  <Paragraphs>122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  <vt:lpstr>NPcap Installation</vt:lpstr>
      <vt:lpstr>Build wireShark</vt:lpstr>
      <vt:lpstr>Build wireShark</vt:lpstr>
      <vt:lpstr>Build wireShark</vt:lpstr>
      <vt:lpstr>Build wireShark</vt:lpstr>
      <vt:lpstr>Generate wireShark VS projects with CMake</vt:lpstr>
      <vt:lpstr>Generate wireShark VS projects with CMake</vt:lpstr>
      <vt:lpstr>Generate wireShark VS projects with CMake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651</cp:revision>
  <dcterms:created xsi:type="dcterms:W3CDTF">2015-05-07T17:29:00Z</dcterms:created>
  <dcterms:modified xsi:type="dcterms:W3CDTF">2019-05-13T10:16:55Z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