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6"/>
  </p:notesMasterIdLst>
  <p:handoutMasterIdLst>
    <p:handoutMasterId r:id="rId7"/>
  </p:handoutMasterIdLst>
  <p:sldIdLst>
    <p:sldId id="2193" r:id="rId3"/>
    <p:sldId id="2194" r:id="rId4"/>
    <p:sldId id="219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</p14:sldIdLst>
        </p14:section>
        <p14:section name="1" id="{8A1B28B8-A12E-4221-A0F4-D6213374A2FF}">
          <p14:sldIdLst/>
        </p14:section>
        <p14:section name="2" id="{5EE811C3-7630-4E5E-815A-355B6345B305}">
          <p14:sldIdLst/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官方地址：</a:t>
            </a:r>
            <a:r>
              <a:rPr lang="en-US" altLang="zh-CN" dirty="0">
                <a:solidFill>
                  <a:srgbClr val="0000FF"/>
                </a:solidFill>
              </a:rPr>
              <a:t>https://nmap.org/npcap/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10854</TotalTime>
  <Words>127</Words>
  <Application>Microsoft Office PowerPoint</Application>
  <PresentationFormat>宽屏</PresentationFormat>
  <Paragraphs>27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MS PGothic</vt:lpstr>
      <vt:lpstr>等线</vt:lpstr>
      <vt:lpstr>隶书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624</cp:revision>
  <dcterms:created xsi:type="dcterms:W3CDTF">2015-05-07T17:29:00Z</dcterms:created>
  <dcterms:modified xsi:type="dcterms:W3CDTF">2019-05-08T00:32:35Z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