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3"/>
  </p:notesMasterIdLst>
  <p:handoutMasterIdLst>
    <p:handoutMasterId r:id="rId14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  <p:sldId id="2201" r:id="rId10"/>
    <p:sldId id="2200" r:id="rId11"/>
    <p:sldId id="2202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>
            <p14:sldId id="2201"/>
            <p14:sldId id="2200"/>
            <p14:sldId id="2202"/>
          </p14:sldIdLst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60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smtClean="0"/>
              <a:t>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err="1" smtClean="0"/>
              <a:t>cmake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https://cmake.org/download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4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</a:t>
            </a:r>
            <a:r>
              <a:rPr lang="en-US" altLang="zh-CN" sz="1800" dirty="0" smtClean="0"/>
              <a:t>npcap-0.994\packetWin7\vs14</a:t>
            </a:r>
          </a:p>
          <a:p>
            <a:pPr lvl="1"/>
            <a:r>
              <a:rPr lang="en-US" altLang="zh-CN" sz="1800" dirty="0" smtClean="0"/>
              <a:t>General=&gt;Windows SDK Version=&gt;choose 10.0.17763.0, the version 18362 does not work with my </a:t>
            </a:r>
            <a:r>
              <a:rPr lang="en-US" altLang="zh-CN" sz="1800" dirty="0" err="1" smtClean="0"/>
              <a:t>naptop</a:t>
            </a:r>
            <a:r>
              <a:rPr lang="en-US" altLang="zh-CN" sz="1800" dirty="0" smtClean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pPr lvl="1"/>
            <a:r>
              <a:rPr lang="en-US" altLang="zh-CN" sz="1800" dirty="0"/>
              <a:t>corresponding SDK</a:t>
            </a:r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smtClean="0"/>
              <a:t>Install QT5</a:t>
            </a:r>
          </a:p>
          <a:p>
            <a:pPr lvl="1"/>
            <a:r>
              <a:rPr lang="en-US" altLang="zh-CN" sz="1800" dirty="0"/>
              <a:t>Go to </a:t>
            </a:r>
            <a:r>
              <a:rPr lang="en-US" altLang="zh-CN" sz="1800" dirty="0">
                <a:hlinkClick r:id="rId3"/>
              </a:rPr>
              <a:t>https://www.qt.io/developers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to download </a:t>
            </a:r>
            <a:r>
              <a:rPr lang="en-US" altLang="zh-CN" sz="1800" dirty="0" err="1" smtClean="0"/>
              <a:t>opensource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 5.12.3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Config</a:t>
            </a:r>
            <a:r>
              <a:rPr lang="en-US" altLang="zh-CN" sz="1800" dirty="0"/>
              <a:t> QT plugin in VS2017 </a:t>
            </a:r>
          </a:p>
          <a:p>
            <a:pPr lvl="2"/>
            <a:r>
              <a:rPr lang="en-US" altLang="zh-CN" sz="1400" dirty="0"/>
              <a:t> tools -&gt; extensions and updates -&gt; </a:t>
            </a:r>
            <a:r>
              <a:rPr lang="en-US" altLang="zh-CN" sz="1400" dirty="0" err="1"/>
              <a:t>onlinw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Visual Studio Tools</a:t>
            </a:r>
          </a:p>
          <a:p>
            <a:pPr lvl="1"/>
            <a:r>
              <a:rPr lang="en-US" altLang="zh-CN" sz="1800" dirty="0" smtClean="0"/>
              <a:t>Set </a:t>
            </a:r>
            <a:r>
              <a:rPr lang="en-US" altLang="zh-CN" sz="1800" dirty="0" err="1" smtClean="0"/>
              <a:t>env</a:t>
            </a:r>
            <a:r>
              <a:rPr lang="en-US" altLang="zh-CN" sz="1800" dirty="0" smtClean="0"/>
              <a:t> QT5_BASE_DIR to be </a:t>
            </a:r>
            <a:r>
              <a:rPr lang="en-US" altLang="zh-CN" sz="1800" dirty="0" smtClean="0"/>
              <a:t>like </a:t>
            </a:r>
            <a:r>
              <a:rPr lang="en-US" altLang="zh-CN" sz="1800" dirty="0" smtClean="0"/>
              <a:t>D</a:t>
            </a:r>
            <a:r>
              <a:rPr lang="en-US" altLang="zh-CN" sz="1800" dirty="0"/>
              <a:t>:\</a:t>
            </a:r>
            <a:r>
              <a:rPr lang="en-US" altLang="zh-CN" sz="1800" dirty="0" smtClean="0"/>
              <a:t>Qt\Qt5.12.3\5.12.3\msvc2017_64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11788</TotalTime>
  <Words>346</Words>
  <Application>Microsoft Office PowerPoint</Application>
  <PresentationFormat>宽屏</PresentationFormat>
  <Paragraphs>89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  <vt:lpstr>Build wireShark</vt:lpstr>
      <vt:lpstr>Build wireShark</vt:lpstr>
      <vt:lpstr>Build wireShark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642</cp:revision>
  <dcterms:created xsi:type="dcterms:W3CDTF">2015-05-07T17:29:00Z</dcterms:created>
  <dcterms:modified xsi:type="dcterms:W3CDTF">2019-05-13T07:38:32Z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