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20"/>
  </p:notesMasterIdLst>
  <p:handoutMasterIdLst>
    <p:handoutMasterId r:id="rId21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  <p:sldId id="2201" r:id="rId10"/>
    <p:sldId id="2200" r:id="rId11"/>
    <p:sldId id="2202" r:id="rId12"/>
    <p:sldId id="2207" r:id="rId13"/>
    <p:sldId id="2203" r:id="rId14"/>
    <p:sldId id="2204" r:id="rId15"/>
    <p:sldId id="2205" r:id="rId16"/>
    <p:sldId id="2206" r:id="rId17"/>
    <p:sldId id="2209" r:id="rId18"/>
    <p:sldId id="220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>
            <p14:sldId id="2201"/>
            <p14:sldId id="2200"/>
            <p14:sldId id="2202"/>
            <p14:sldId id="2207"/>
            <p14:sldId id="2203"/>
            <p14:sldId id="2204"/>
            <p14:sldId id="2205"/>
            <p14:sldId id="2206"/>
          </p14:sldIdLst>
        </p14:section>
        <p14:section name="3" id="{0B844C94-7041-4417-99DD-3B5C7358E985}">
          <p14:sldIdLst>
            <p14:sldId id="2209"/>
            <p14:sldId id="2208"/>
          </p14:sldIdLst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560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9585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042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547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53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850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70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8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3977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826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10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249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downloa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shark.org/#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PPT_networkDistribut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inflexbison/files/win_flex_bison3-latest.zip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t.io/develop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Perl must be choose to install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/>
              <a:t> </a:t>
            </a:r>
            <a:r>
              <a:rPr lang="en-US" altLang="zh-CN" dirty="0" smtClean="0"/>
              <a:t>WIRESHARK_CYGWIN_INSTALL_PATH to </a:t>
            </a:r>
            <a:r>
              <a:rPr lang="en-US" altLang="zh-CN" dirty="0"/>
              <a:t>be like D:\cygwin64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64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Download </a:t>
            </a:r>
            <a:r>
              <a:rPr lang="en-US" altLang="zh-CN" dirty="0" err="1" smtClean="0"/>
              <a:t>cmake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https://cmake.org/download</a:t>
            </a:r>
            <a:r>
              <a:rPr lang="en-US" altLang="zh-CN" dirty="0" smtClean="0">
                <a:hlinkClick r:id="rId3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Install </a:t>
            </a:r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793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705280" cy="4648200"/>
          </a:xfrm>
        </p:spPr>
        <p:txBody>
          <a:bodyPr/>
          <a:lstStyle/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wireshark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61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</a:p>
          <a:p>
            <a:pPr lvl="1"/>
            <a:r>
              <a:rPr lang="en-US" altLang="zh-CN" dirty="0">
                <a:hlinkClick r:id="rId3"/>
              </a:rPr>
              <a:t>https://www.wireshark.org/#</a:t>
            </a:r>
            <a:r>
              <a:rPr lang="en-US" altLang="zh-CN" dirty="0" smtClean="0">
                <a:hlinkClick r:id="rId3"/>
              </a:rPr>
              <a:t>download</a:t>
            </a:r>
            <a:r>
              <a:rPr lang="en-US" altLang="zh-CN" dirty="0" smtClean="0"/>
              <a:t> click </a:t>
            </a:r>
            <a:r>
              <a:rPr lang="en-US" altLang="zh-CN" dirty="0" err="1" smtClean="0"/>
              <a:t>Sourcec</a:t>
            </a:r>
            <a:r>
              <a:rPr lang="en-US" altLang="zh-CN" dirty="0" smtClean="0"/>
              <a:t> Code </a:t>
            </a:r>
          </a:p>
          <a:p>
            <a:pPr lvl="1"/>
            <a:r>
              <a:rPr lang="en-US" altLang="zh-CN" dirty="0"/>
              <a:t>download CMakeLists.txt from </a:t>
            </a:r>
            <a:r>
              <a:rPr lang="en-US" altLang="zh-CN" dirty="0">
                <a:hlinkClick r:id="rId4"/>
              </a:rPr>
              <a:t>https://</a:t>
            </a:r>
            <a:r>
              <a:rPr lang="en-US" altLang="zh-CN" dirty="0" smtClean="0">
                <a:hlinkClick r:id="rId4"/>
              </a:rPr>
              <a:t>github.com/jichenghu/PPT_networkDistributed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Unzip the source code of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, replace the CMakeLists.txt with the one downloaded in the previous step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459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209336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sourceforge.net/projects/winflexbison/files/win_flex_bison3-latest.zip/download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724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en-US" altLang="zh-CN" dirty="0" smtClean="0"/>
              <a:t>enerate </a:t>
            </a:r>
            <a:r>
              <a:rPr lang="en-US" altLang="zh-CN" dirty="0" err="1" smtClean="0"/>
              <a:t>wireShark</a:t>
            </a:r>
            <a:r>
              <a:rPr lang="en-US" altLang="zh-CN" dirty="0" smtClean="0"/>
              <a:t> VS projects with </a:t>
            </a:r>
            <a:r>
              <a:rPr lang="en-US" altLang="zh-CN" dirty="0" err="1" smtClean="0"/>
              <a:t>CMake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5400" y="1052736"/>
            <a:ext cx="10873208" cy="5976664"/>
          </a:xfrm>
        </p:spPr>
        <p:txBody>
          <a:bodyPr/>
          <a:lstStyle/>
          <a:p>
            <a:r>
              <a:rPr lang="en-US" altLang="zh-CN" dirty="0" smtClean="0"/>
              <a:t>Assume that the source code folder is C:/wireshark_src</a:t>
            </a:r>
          </a:p>
          <a:p>
            <a:r>
              <a:rPr lang="en-US" altLang="zh-CN" dirty="0" smtClean="0"/>
              <a:t>Create a different empty folder like C:/wireshark_build</a:t>
            </a:r>
          </a:p>
          <a:p>
            <a:r>
              <a:rPr lang="en-US" altLang="zh-CN" dirty="0" smtClean="0"/>
              <a:t>Add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variable WIRESHARK_LIB_DIR as C</a:t>
            </a:r>
            <a:r>
              <a:rPr lang="en-US" altLang="zh-CN" dirty="0"/>
              <a:t>:/</a:t>
            </a:r>
            <a:r>
              <a:rPr lang="en-US" altLang="zh-CN" dirty="0" smtClean="0"/>
              <a:t>wireshark_build/wireshark-win64-libs-3.0</a:t>
            </a:r>
          </a:p>
          <a:p>
            <a:r>
              <a:rPr lang="en-US" altLang="zh-CN" dirty="0" smtClean="0"/>
              <a:t>Download </a:t>
            </a:r>
            <a:r>
              <a:rPr lang="en-US" altLang="zh-CN" dirty="0" err="1" smtClean="0"/>
              <a:t>win_flex</a:t>
            </a:r>
            <a:r>
              <a:rPr lang="en-US" altLang="zh-CN" dirty="0" smtClean="0"/>
              <a:t> and unzip it</a:t>
            </a:r>
          </a:p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, click configure</a:t>
            </a:r>
          </a:p>
          <a:p>
            <a:pPr lvl="1"/>
            <a:r>
              <a:rPr lang="en-US" altLang="zh-CN" dirty="0" smtClean="0"/>
              <a:t>There will be a </a:t>
            </a:r>
            <a:r>
              <a:rPr lang="en-US" altLang="zh-CN" dirty="0" err="1" smtClean="0"/>
              <a:t>cmake</a:t>
            </a:r>
            <a:r>
              <a:rPr lang="en-US" altLang="zh-CN" dirty="0" smtClean="0"/>
              <a:t> error occurs, click the error item LEX_EXECUTABLE-NOTFOUND, and select win_flex.exe</a:t>
            </a:r>
          </a:p>
          <a:p>
            <a:pPr lvl="1"/>
            <a:r>
              <a:rPr lang="en-US" altLang="zh-CN" dirty="0" smtClean="0"/>
              <a:t>Click configure again, there will be another error YACC_EXECUTABLE_NOTFOUND, click it and select win_bison.exe, click configure one more time</a:t>
            </a:r>
          </a:p>
          <a:p>
            <a:pPr lvl="1"/>
            <a:r>
              <a:rPr lang="en-US" altLang="zh-CN" dirty="0" smtClean="0"/>
              <a:t>Choose the compiler to be VS2017 x64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260351"/>
            <a:ext cx="8424936" cy="6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27448" y="1844824"/>
            <a:ext cx="9682420" cy="360040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Click wireshark.sln to open the generated VS solution</a:t>
            </a:r>
          </a:p>
          <a:p>
            <a:r>
              <a:rPr lang="en-US" altLang="zh-CN" sz="2400" dirty="0" smtClean="0"/>
              <a:t>Build the Executables\</a:t>
            </a:r>
            <a:r>
              <a:rPr lang="en-US" altLang="zh-CN" sz="2400" dirty="0" err="1" smtClean="0"/>
              <a:t>wireshark</a:t>
            </a:r>
            <a:r>
              <a:rPr lang="en-US" altLang="zh-CN" sz="2400" dirty="0" smtClean="0"/>
              <a:t> project and set it to be start up project</a:t>
            </a:r>
          </a:p>
          <a:p>
            <a:r>
              <a:rPr lang="en-US" altLang="zh-CN" sz="2400" dirty="0" smtClean="0"/>
              <a:t>If everything is OK, we are not ready to run </a:t>
            </a:r>
            <a:r>
              <a:rPr lang="en-US" altLang="zh-CN" sz="2400" dirty="0" err="1" smtClean="0"/>
              <a:t>wireshark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We need some </a:t>
            </a:r>
            <a:r>
              <a:rPr lang="en-US" altLang="zh-CN" sz="2000" dirty="0" err="1" smtClean="0"/>
              <a:t>dlls</a:t>
            </a:r>
            <a:r>
              <a:rPr lang="en-US" altLang="zh-CN" sz="2000" dirty="0" smtClean="0"/>
              <a:t> …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1657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524" y="0"/>
            <a:ext cx="11137899" cy="720724"/>
          </a:xfrm>
        </p:spPr>
        <p:txBody>
          <a:bodyPr/>
          <a:lstStyle/>
          <a:p>
            <a:r>
              <a:rPr lang="en-US" altLang="zh-CN" dirty="0" smtClean="0"/>
              <a:t>Run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8524" y="620688"/>
            <a:ext cx="10209336" cy="5976664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Copy the following </a:t>
            </a:r>
            <a:r>
              <a:rPr lang="en-US" altLang="zh-CN" sz="2400" dirty="0" err="1" smtClean="0"/>
              <a:t>dlls</a:t>
            </a:r>
            <a:r>
              <a:rPr lang="en-US" altLang="zh-CN" sz="2400" dirty="0" smtClean="0"/>
              <a:t> and subfolder from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to ./run/release</a:t>
            </a:r>
          </a:p>
          <a:p>
            <a:pPr lvl="1"/>
            <a:r>
              <a:rPr lang="en-US" altLang="zh-CN" sz="1600" dirty="0" smtClean="0"/>
              <a:t>Qt5Core.dll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Qt5Gui.dll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Qt5Multimedia.dll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Qt5Network.dll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Qt5PrintSupport.dll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Qt5Widgets.dll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Qt5WinExtras.dll</a:t>
            </a:r>
          </a:p>
          <a:p>
            <a:pPr lvl="1"/>
            <a:r>
              <a:rPr lang="en-US" altLang="zh-CN" sz="1600" dirty="0" smtClean="0"/>
              <a:t>subfolder </a:t>
            </a:r>
            <a:r>
              <a:rPr lang="en-US" altLang="zh-CN" sz="1600" dirty="0" err="1" smtClean="0"/>
              <a:t>snmp</a:t>
            </a:r>
            <a:r>
              <a:rPr lang="en-US" altLang="zh-CN" sz="1600" dirty="0" smtClean="0"/>
              <a:t>/</a:t>
            </a:r>
          </a:p>
          <a:p>
            <a:r>
              <a:rPr lang="en-US" altLang="zh-CN" sz="2400" dirty="0" smtClean="0"/>
              <a:t>Copy the following </a:t>
            </a:r>
            <a:r>
              <a:rPr lang="en-US" altLang="zh-CN" sz="2400" dirty="0" err="1" smtClean="0"/>
              <a:t>dlls</a:t>
            </a:r>
            <a:r>
              <a:rPr lang="en-US" altLang="zh-CN" sz="2400" dirty="0" smtClean="0"/>
              <a:t> and subfolder from </a:t>
            </a:r>
            <a:r>
              <a:rPr lang="en-US" altLang="zh-CN" sz="2400" dirty="0" err="1" smtClean="0"/>
              <a:t>Qt</a:t>
            </a:r>
            <a:r>
              <a:rPr lang="en-US" altLang="zh-CN" sz="2400" dirty="0" smtClean="0"/>
              <a:t> to ./run/debug</a:t>
            </a:r>
          </a:p>
          <a:p>
            <a:pPr lvl="1"/>
            <a:r>
              <a:rPr lang="en-US" altLang="zh-CN" sz="1600" dirty="0" smtClean="0"/>
              <a:t>Qt5Cored.dll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Qt5Guid.dll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Qt5Multimediad.dll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Qt5Networkd.dll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Qt5PrintSupportd.dll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Qt5Widgetsd.dll</a:t>
            </a:r>
            <a:endParaRPr lang="en-US" altLang="zh-CN" sz="1600" dirty="0"/>
          </a:p>
          <a:p>
            <a:pPr lvl="1"/>
            <a:r>
              <a:rPr lang="en-US" altLang="zh-CN" sz="1600" dirty="0" smtClean="0"/>
              <a:t>Qt5WinExtrasd.dll</a:t>
            </a:r>
            <a:endParaRPr lang="en-US" altLang="zh-CN" sz="1600" dirty="0"/>
          </a:p>
          <a:p>
            <a:pPr lvl="1"/>
            <a:r>
              <a:rPr lang="en-US" altLang="zh-CN" sz="1600" dirty="0"/>
              <a:t>subfolder </a:t>
            </a:r>
            <a:r>
              <a:rPr lang="en-US" altLang="zh-CN" sz="1600" dirty="0" err="1"/>
              <a:t>snmp</a:t>
            </a:r>
            <a:r>
              <a:rPr lang="en-US" altLang="zh-CN" sz="1600" dirty="0" smtClean="0"/>
              <a:t>/</a:t>
            </a:r>
          </a:p>
          <a:p>
            <a:pPr lvl="1"/>
            <a:r>
              <a:rPr lang="en-US" altLang="zh-CN" sz="1600" dirty="0" smtClean="0"/>
              <a:t>Subfolder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Qt</a:t>
            </a:r>
            <a:r>
              <a:rPr lang="en-US" altLang="zh-CN" sz="1600" dirty="0" smtClean="0">
                <a:solidFill>
                  <a:srgbClr val="FF0000"/>
                </a:solidFill>
              </a:rPr>
              <a:t>/5.12.3/msvc2017_64/plugins/platforms/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9984432" y="58772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All done 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</a:t>
            </a:r>
            <a:r>
              <a:rPr lang="en-US" altLang="zh-CN" sz="1800" dirty="0" smtClean="0"/>
              <a:t>npcap-0.994\packetWin7\vs14</a:t>
            </a:r>
          </a:p>
          <a:p>
            <a:pPr lvl="1"/>
            <a:r>
              <a:rPr lang="en-US" altLang="zh-CN" sz="1800" dirty="0" smtClean="0"/>
              <a:t>General=&gt;Windows SDK Version=&gt;choose 10.0.17763.0, the version 18362 does not work with my </a:t>
            </a:r>
            <a:r>
              <a:rPr lang="en-US" altLang="zh-CN" sz="1800" dirty="0" err="1" smtClean="0"/>
              <a:t>naptop</a:t>
            </a:r>
            <a:r>
              <a:rPr lang="en-US" altLang="zh-CN" sz="1800" dirty="0" smtClean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Studio </a:t>
            </a:r>
            <a:endParaRPr lang="en-US" altLang="zh-CN" dirty="0" smtClean="0"/>
          </a:p>
          <a:p>
            <a:pPr lvl="1"/>
            <a:r>
              <a:rPr lang="en-US" altLang="zh-CN" sz="1800" dirty="0"/>
              <a:t>corresponding SDK</a:t>
            </a:r>
          </a:p>
          <a:p>
            <a:r>
              <a:rPr lang="en-US" altLang="zh-CN" dirty="0" smtClean="0"/>
              <a:t>Install QT5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719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Build </a:t>
            </a:r>
            <a:r>
              <a:rPr lang="en-US" altLang="zh-CN" dirty="0" err="1" smtClean="0"/>
              <a:t>wireShark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/>
              <a:t>Visual </a:t>
            </a:r>
            <a:r>
              <a:rPr lang="en-US" altLang="zh-CN" dirty="0" smtClean="0"/>
              <a:t>Studio</a:t>
            </a:r>
          </a:p>
          <a:p>
            <a:r>
              <a:rPr lang="en-US" altLang="zh-CN" dirty="0" smtClean="0"/>
              <a:t>Install QT5</a:t>
            </a:r>
          </a:p>
          <a:p>
            <a:pPr lvl="1"/>
            <a:r>
              <a:rPr lang="en-US" altLang="zh-CN" sz="1800" dirty="0"/>
              <a:t>Go to </a:t>
            </a:r>
            <a:r>
              <a:rPr lang="en-US" altLang="zh-CN" sz="1800" dirty="0">
                <a:hlinkClick r:id="rId3"/>
              </a:rPr>
              <a:t>https://www.qt.io/developers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to download </a:t>
            </a:r>
            <a:r>
              <a:rPr lang="en-US" altLang="zh-CN" sz="1800" dirty="0" err="1" smtClean="0"/>
              <a:t>opensource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qt</a:t>
            </a:r>
            <a:r>
              <a:rPr lang="en-US" altLang="zh-CN" sz="1800" dirty="0" smtClean="0"/>
              <a:t> 5.12.3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Config</a:t>
            </a:r>
            <a:r>
              <a:rPr lang="en-US" altLang="zh-CN" sz="1800" dirty="0"/>
              <a:t> QT plugin in VS2017 </a:t>
            </a:r>
          </a:p>
          <a:p>
            <a:pPr lvl="2"/>
            <a:r>
              <a:rPr lang="en-US" altLang="zh-CN" sz="1400" dirty="0"/>
              <a:t> tools -&gt; extensions and updates -&gt; </a:t>
            </a:r>
            <a:r>
              <a:rPr lang="en-US" altLang="zh-CN" sz="1400" dirty="0" err="1"/>
              <a:t>onlinw</a:t>
            </a:r>
            <a:r>
              <a:rPr lang="en-US" altLang="zh-CN" sz="1400" dirty="0"/>
              <a:t> -&gt; </a:t>
            </a:r>
            <a:r>
              <a:rPr lang="en-US" altLang="zh-CN" sz="1400" dirty="0" err="1"/>
              <a:t>Qt</a:t>
            </a:r>
            <a:r>
              <a:rPr lang="en-US" altLang="zh-CN" sz="1400" dirty="0"/>
              <a:t> Visual Studio Tools</a:t>
            </a:r>
          </a:p>
          <a:p>
            <a:pPr lvl="1"/>
            <a:r>
              <a:rPr lang="en-US" altLang="zh-CN" sz="1800" dirty="0" smtClean="0"/>
              <a:t>Set </a:t>
            </a:r>
            <a:r>
              <a:rPr lang="en-US" altLang="zh-CN" sz="1800" dirty="0" err="1" smtClean="0"/>
              <a:t>env</a:t>
            </a:r>
            <a:r>
              <a:rPr lang="en-US" altLang="zh-CN" sz="1800" dirty="0" smtClean="0"/>
              <a:t> QT5_BASE_DIR to be like D</a:t>
            </a:r>
            <a:r>
              <a:rPr lang="en-US" altLang="zh-CN" sz="1800" dirty="0"/>
              <a:t>:\</a:t>
            </a:r>
            <a:r>
              <a:rPr lang="en-US" altLang="zh-CN" sz="1800" dirty="0" smtClean="0"/>
              <a:t>Qt\Qt5.12.3\5.12.3\msvc2017_64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cygwin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</a:p>
          <a:p>
            <a:r>
              <a:rPr lang="en-US" altLang="zh-CN" dirty="0" err="1" smtClean="0"/>
              <a:t>cmake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257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12037</TotalTime>
  <Words>720</Words>
  <Application>Microsoft Office PowerPoint</Application>
  <PresentationFormat>宽屏</PresentationFormat>
  <Paragraphs>160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  <vt:lpstr>Build wireShark</vt:lpstr>
      <vt:lpstr>Build wireShark</vt:lpstr>
      <vt:lpstr>Build wireShark</vt:lpstr>
      <vt:lpstr>Build wireShark</vt:lpstr>
      <vt:lpstr>Build wireShark</vt:lpstr>
      <vt:lpstr>Generate wireShark VS projects with CMake</vt:lpstr>
      <vt:lpstr>Generate wireShark VS projects with CMake</vt:lpstr>
      <vt:lpstr>Generate wireShark VS projects with CMake</vt:lpstr>
      <vt:lpstr>Build wireShark</vt:lpstr>
      <vt:lpstr>Run wireShark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658</cp:revision>
  <dcterms:created xsi:type="dcterms:W3CDTF">2015-05-07T17:29:00Z</dcterms:created>
  <dcterms:modified xsi:type="dcterms:W3CDTF">2019-05-14T07:55:53Z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