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7" r:id="rId4"/>
    <p:sldId id="304" r:id="rId5"/>
    <p:sldId id="305" r:id="rId6"/>
    <p:sldId id="307" r:id="rId7"/>
    <p:sldId id="308" r:id="rId8"/>
    <p:sldId id="309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jicheng @ yahoo . </a:t>
            </a:r>
            <a:r>
              <a:rPr lang="en-US" altLang="zh-CN" sz="2800" dirty="0" smtClean="0">
                <a:solidFill>
                  <a:schemeClr val="tx1"/>
                </a:solidFill>
              </a:rPr>
              <a:t>com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</a:p>
          <a:p>
            <a:pPr eaLnBrk="1" hangingPunct="1"/>
            <a:r>
              <a:rPr lang="zh-CN" altLang="en-US" sz="4400" dirty="0" smtClean="0"/>
              <a:t>回调函数</a:t>
            </a:r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smtClean="0"/>
              <a:t>jicheng @ yahoo . com</a:t>
            </a:r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08968"/>
              </p:ext>
            </p:extLst>
          </p:nvPr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，实验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1-602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-8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国软机房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A4-5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</a:rPr>
              <a:t>3-5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</a:rPr>
              <a:t>1-630 </a:t>
            </a:r>
            <a:r>
              <a:rPr lang="zh-CN" altLang="en-US" dirty="0">
                <a:latin typeface="华文新魏" panose="02010800040101010101" pitchFamily="2" charset="-122"/>
              </a:rPr>
              <a:t>理论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双周 周五 </a:t>
            </a: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en-US" altLang="zh-CN" dirty="0" smtClean="0">
                <a:latin typeface="华文新魏" panose="02010800040101010101" pitchFamily="2" charset="-122"/>
              </a:rPr>
              <a:t>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</a:t>
            </a:r>
            <a:r>
              <a:rPr lang="zh-CN" altLang="en-US" dirty="0" smtClean="0">
                <a:latin typeface="华文新魏" panose="02010800040101010101" pitchFamily="2" charset="-122"/>
              </a:rPr>
              <a:t>原</a:t>
            </a:r>
            <a:r>
              <a:rPr lang="zh-CN" altLang="en-US" dirty="0">
                <a:latin typeface="华文新魏" panose="02010800040101010101" pitchFamily="2" charset="-122"/>
              </a:rPr>
              <a:t>国软机房</a:t>
            </a:r>
            <a:r>
              <a:rPr lang="en-US" altLang="zh-CN" dirty="0">
                <a:latin typeface="华文新魏" panose="02010800040101010101" pitchFamily="2" charset="-122"/>
              </a:rPr>
              <a:t>A4-5 </a:t>
            </a:r>
            <a:r>
              <a:rPr lang="zh-CN" altLang="en-US" dirty="0">
                <a:latin typeface="华文新魏" panose="02010800040101010101" pitchFamily="2" charset="-122"/>
              </a:rPr>
              <a:t>实验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277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168</cp:revision>
  <dcterms:created xsi:type="dcterms:W3CDTF">2014-12-05T07:09:00Z</dcterms:created>
  <dcterms:modified xsi:type="dcterms:W3CDTF">2018-09-08T12:07:58Z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