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4" r:id="rId4"/>
    <p:sldId id="262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3" autoAdjust="0"/>
  </p:normalViewPr>
  <p:slideViewPr>
    <p:cSldViewPr snapToGrid="0" snapToObjects="1">
      <p:cViewPr>
        <p:scale>
          <a:sx n="65" d="100"/>
          <a:sy n="65" d="100"/>
        </p:scale>
        <p:origin x="-2896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38893" y="-1891"/>
            <a:ext cx="5657922" cy="6905629"/>
            <a:chOff x="2038893" y="-1891"/>
            <a:chExt cx="5657922" cy="6905629"/>
          </a:xfrm>
        </p:grpSpPr>
        <p:grpSp>
          <p:nvGrpSpPr>
            <p:cNvPr id="2" name="Group 1"/>
            <p:cNvGrpSpPr/>
            <p:nvPr/>
          </p:nvGrpSpPr>
          <p:grpSpPr>
            <a:xfrm>
              <a:off x="2038893" y="-1891"/>
              <a:ext cx="5657922" cy="6905629"/>
              <a:chOff x="2038893" y="-1891"/>
              <a:chExt cx="5657922" cy="690562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MPI_Ialltoall</a:t>
                </a:r>
                <a:r>
                  <a:rPr lang="en-US" dirty="0"/>
                  <a:t> </a:t>
                </a:r>
                <a:r>
                  <a:rPr lang="en-US" dirty="0" smtClean="0"/>
                  <a:t>(I)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MPI_Wait</a:t>
                </a:r>
                <a:r>
                  <a:rPr lang="en-US" dirty="0" smtClean="0"/>
                  <a:t> (I-1)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44462" y="467885"/>
                <a:ext cx="2289144" cy="2098982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414068" y="879231"/>
                <a:ext cx="1564700" cy="48257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MPI_Test</a:t>
                </a:r>
                <a:endParaRPr lang="en-US" dirty="0"/>
              </a:p>
            </p:txBody>
          </p:sp>
          <p:cxnSp>
            <p:nvCxnSpPr>
              <p:cNvPr id="9" name="Elbow Connector 8"/>
              <p:cNvCxnSpPr>
                <a:stCxn id="31" idx="0"/>
                <a:endCxn id="96" idx="2"/>
              </p:cNvCxnSpPr>
              <p:nvPr/>
            </p:nvCxnSpPr>
            <p:spPr>
              <a:xfrm rot="16200000" flipH="1" flipV="1">
                <a:off x="4574863" y="1491822"/>
                <a:ext cx="1234147" cy="8963"/>
              </a:xfrm>
              <a:prstGeom prst="bentConnector5">
                <a:avLst>
                  <a:gd name="adj1" fmla="val -18523"/>
                  <a:gd name="adj2" fmla="val -10973826"/>
                  <a:gd name="adj3" fmla="val 118523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29201" y="107652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Before (I)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14283" y="5023941"/>
                <a:ext cx="1088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(I-1)</a:t>
                </a:r>
                <a:endParaRPr lang="en-US" dirty="0"/>
              </a:p>
            </p:txBody>
          </p:sp>
          <p:cxnSp>
            <p:nvCxnSpPr>
              <p:cNvPr id="45" name="Elbow Connector 44"/>
              <p:cNvCxnSpPr>
                <a:stCxn id="27" idx="0"/>
                <a:endCxn id="161" idx="2"/>
              </p:cNvCxnSpPr>
              <p:nvPr/>
            </p:nvCxnSpPr>
            <p:spPr>
              <a:xfrm rot="16200000" flipH="1" flipV="1">
                <a:off x="2179285" y="3477019"/>
                <a:ext cx="6018884" cy="615"/>
              </a:xfrm>
              <a:prstGeom prst="bentConnector5">
                <a:avLst>
                  <a:gd name="adj1" fmla="val -3798"/>
                  <a:gd name="adj2" fmla="val -221298374"/>
                  <a:gd name="adj3" fmla="val 10379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564925" y="3048000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</a:p>
              <a:p>
                <a:r>
                  <a:rPr lang="en-US" dirty="0" smtClean="0"/>
                  <a:t>(I = 2 … N)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endCxn id="27" idx="0"/>
              </p:cNvCxnSpPr>
              <p:nvPr/>
            </p:nvCxnSpPr>
            <p:spPr>
              <a:xfrm>
                <a:off x="5189034" y="61927"/>
                <a:ext cx="0" cy="4059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7" idx="2"/>
                <a:endCxn id="26" idx="0"/>
              </p:cNvCxnSpPr>
              <p:nvPr/>
            </p:nvCxnSpPr>
            <p:spPr>
              <a:xfrm>
                <a:off x="5189034" y="2566867"/>
                <a:ext cx="0" cy="2149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26" idx="2"/>
                <a:endCxn id="25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5" idx="2"/>
                <a:endCxn id="161" idx="0"/>
              </p:cNvCxnSpPr>
              <p:nvPr/>
            </p:nvCxnSpPr>
            <p:spPr>
              <a:xfrm flipH="1">
                <a:off x="5188419" y="4146710"/>
                <a:ext cx="615" cy="282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61" idx="2"/>
              </p:cNvCxnSpPr>
              <p:nvPr/>
            </p:nvCxnSpPr>
            <p:spPr>
              <a:xfrm>
                <a:off x="5188419" y="6486769"/>
                <a:ext cx="3312" cy="4169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38893" y="5396357"/>
                <a:ext cx="180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(Insert </a:t>
                </a:r>
                <a:r>
                  <a:rPr lang="en-US" dirty="0" err="1" smtClean="0"/>
                  <a:t>MPI_Test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122129" y="1548666"/>
                <a:ext cx="180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(Insert </a:t>
                </a:r>
                <a:r>
                  <a:rPr lang="en-US" dirty="0" err="1" smtClean="0"/>
                  <a:t>MPI_Test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107" name="Straight Arrow Connector 106"/>
              <p:cNvCxnSpPr>
                <a:stCxn id="31" idx="2"/>
                <a:endCxn id="96" idx="0"/>
              </p:cNvCxnSpPr>
              <p:nvPr/>
            </p:nvCxnSpPr>
            <p:spPr>
              <a:xfrm flipH="1">
                <a:off x="5187455" y="1361803"/>
                <a:ext cx="8963" cy="2487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>
              <a:xfrm>
                <a:off x="4396141" y="4841541"/>
                <a:ext cx="1598261" cy="48257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MPI_Test</a:t>
                </a:r>
                <a:endParaRPr lang="en-US" dirty="0"/>
              </a:p>
            </p:txBody>
          </p:sp>
          <p:cxnSp>
            <p:nvCxnSpPr>
              <p:cNvPr id="157" name="Elbow Connector 156"/>
              <p:cNvCxnSpPr>
                <a:stCxn id="156" idx="0"/>
                <a:endCxn id="158" idx="2"/>
              </p:cNvCxnSpPr>
              <p:nvPr/>
            </p:nvCxnSpPr>
            <p:spPr>
              <a:xfrm rot="16200000" flipH="1">
                <a:off x="4582106" y="5454706"/>
                <a:ext cx="1234147" cy="7817"/>
              </a:xfrm>
              <a:prstGeom prst="bentConnector5">
                <a:avLst>
                  <a:gd name="adj1" fmla="val -18523"/>
                  <a:gd name="adj2" fmla="val 11897633"/>
                  <a:gd name="adj3" fmla="val 118523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4411775" y="5572878"/>
                <a:ext cx="1582627" cy="50281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159" name="Straight Arrow Connector 158"/>
              <p:cNvCxnSpPr>
                <a:stCxn id="156" idx="2"/>
                <a:endCxn id="158" idx="0"/>
              </p:cNvCxnSpPr>
              <p:nvPr/>
            </p:nvCxnSpPr>
            <p:spPr>
              <a:xfrm>
                <a:off x="5195272" y="5324113"/>
                <a:ext cx="7817" cy="2487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4043232" y="4428950"/>
                <a:ext cx="2290374" cy="2057819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6261" y="47082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8893" y="-410315"/>
            <a:ext cx="4347237" cy="6213249"/>
            <a:chOff x="2038893" y="-410315"/>
            <a:chExt cx="4347237" cy="6213249"/>
          </a:xfrm>
        </p:grpSpPr>
        <p:cxnSp>
          <p:nvCxnSpPr>
            <p:cNvPr id="39" name="Straight Arrow Connector 38"/>
            <p:cNvCxnSpPr>
              <a:endCxn id="49" idx="0"/>
            </p:cNvCxnSpPr>
            <p:nvPr/>
          </p:nvCxnSpPr>
          <p:spPr>
            <a:xfrm>
              <a:off x="5241559" y="-410315"/>
              <a:ext cx="0" cy="214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038893" y="-323336"/>
              <a:ext cx="4347237" cy="6126270"/>
              <a:chOff x="2038893" y="-323336"/>
              <a:chExt cx="4347237" cy="612627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4462" y="2847741"/>
                <a:ext cx="2289144" cy="29795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MPI_Ialltoall</a:t>
                </a:r>
                <a:r>
                  <a:rPr lang="en-US" dirty="0"/>
                  <a:t> </a:t>
                </a:r>
                <a:r>
                  <a:rPr lang="en-US" dirty="0" smtClean="0"/>
                  <a:t>(I)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35187" y="2396063"/>
                <a:ext cx="2289142" cy="31978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MPI_Wait</a:t>
                </a:r>
                <a:r>
                  <a:rPr lang="en-US" dirty="0" smtClean="0"/>
                  <a:t> (I-1)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>
                <a:stCxn id="49" idx="2"/>
                <a:endCxn id="53" idx="0"/>
              </p:cNvCxnSpPr>
              <p:nvPr/>
            </p:nvCxnSpPr>
            <p:spPr>
              <a:xfrm flipH="1">
                <a:off x="5202474" y="194732"/>
                <a:ext cx="39085" cy="235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044462" y="1076528"/>
                <a:ext cx="2289144" cy="1209472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414068" y="1230923"/>
                <a:ext cx="1564700" cy="32625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MPI_Test</a:t>
                </a:r>
                <a:endParaRPr lang="en-US" dirty="0"/>
              </a:p>
            </p:txBody>
          </p:sp>
          <p:cxnSp>
            <p:nvCxnSpPr>
              <p:cNvPr id="9" name="Elbow Connector 8"/>
              <p:cNvCxnSpPr>
                <a:stCxn id="31" idx="0"/>
                <a:endCxn id="96" idx="2"/>
              </p:cNvCxnSpPr>
              <p:nvPr/>
            </p:nvCxnSpPr>
            <p:spPr>
              <a:xfrm rot="16200000" flipH="1" flipV="1">
                <a:off x="4750709" y="1667668"/>
                <a:ext cx="882455" cy="8963"/>
              </a:xfrm>
              <a:prstGeom prst="bentConnector5">
                <a:avLst>
                  <a:gd name="adj1" fmla="val -8193"/>
                  <a:gd name="adj2" fmla="val -10755841"/>
                  <a:gd name="adj3" fmla="val 108192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29201" y="107652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Before (I)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14283" y="4340111"/>
                <a:ext cx="1088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(I-1)</a:t>
                </a:r>
                <a:endParaRPr lang="en-US" dirty="0"/>
              </a:p>
            </p:txBody>
          </p:sp>
          <p:cxnSp>
            <p:nvCxnSpPr>
              <p:cNvPr id="45" name="Elbow Connector 44"/>
              <p:cNvCxnSpPr>
                <a:stCxn id="27" idx="0"/>
                <a:endCxn id="161" idx="2"/>
              </p:cNvCxnSpPr>
              <p:nvPr/>
            </p:nvCxnSpPr>
            <p:spPr>
              <a:xfrm rot="16200000" flipH="1">
                <a:off x="3471646" y="2793915"/>
                <a:ext cx="3436857" cy="2082"/>
              </a:xfrm>
              <a:prstGeom prst="bentConnector5">
                <a:avLst>
                  <a:gd name="adj1" fmla="val -2671"/>
                  <a:gd name="adj2" fmla="val 65954467"/>
                  <a:gd name="adj3" fmla="val 102672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096987" y="-195394"/>
                <a:ext cx="2289143" cy="390126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 (1)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57902" y="429840"/>
                <a:ext cx="2289144" cy="41975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MPI_Ialltoall</a:t>
                </a:r>
                <a:r>
                  <a:rPr lang="en-US" dirty="0"/>
                  <a:t> </a:t>
                </a:r>
                <a:r>
                  <a:rPr lang="en-US" dirty="0" smtClean="0"/>
                  <a:t>(1)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49856" y="4740860"/>
                <a:ext cx="2283750" cy="408465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MPI_Wait</a:t>
                </a:r>
                <a:r>
                  <a:rPr lang="en-US" dirty="0" smtClean="0"/>
                  <a:t> (N)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035187" y="5241363"/>
                <a:ext cx="2283749" cy="366186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After (N)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stCxn id="53" idx="2"/>
                <a:endCxn id="27" idx="0"/>
              </p:cNvCxnSpPr>
              <p:nvPr/>
            </p:nvCxnSpPr>
            <p:spPr>
              <a:xfrm flipH="1">
                <a:off x="5189034" y="849596"/>
                <a:ext cx="13440" cy="2269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7" idx="2"/>
                <a:endCxn id="26" idx="0"/>
              </p:cNvCxnSpPr>
              <p:nvPr/>
            </p:nvCxnSpPr>
            <p:spPr>
              <a:xfrm flipH="1">
                <a:off x="5179758" y="2286000"/>
                <a:ext cx="9276" cy="110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26" idx="2"/>
                <a:endCxn id="25" idx="0"/>
              </p:cNvCxnSpPr>
              <p:nvPr/>
            </p:nvCxnSpPr>
            <p:spPr>
              <a:xfrm>
                <a:off x="5179758" y="2715846"/>
                <a:ext cx="9276" cy="1318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5" idx="2"/>
                <a:endCxn id="161" idx="0"/>
              </p:cNvCxnSpPr>
              <p:nvPr/>
            </p:nvCxnSpPr>
            <p:spPr>
              <a:xfrm>
                <a:off x="5189034" y="3145693"/>
                <a:ext cx="2082" cy="119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61" idx="2"/>
                <a:endCxn id="54" idx="0"/>
              </p:cNvCxnSpPr>
              <p:nvPr/>
            </p:nvCxnSpPr>
            <p:spPr>
              <a:xfrm>
                <a:off x="5191116" y="4513385"/>
                <a:ext cx="615" cy="2274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54" idx="2"/>
                <a:endCxn id="55" idx="0"/>
              </p:cNvCxnSpPr>
              <p:nvPr/>
            </p:nvCxnSpPr>
            <p:spPr>
              <a:xfrm flipH="1">
                <a:off x="5177062" y="5149325"/>
                <a:ext cx="14669" cy="92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55" idx="2"/>
              </p:cNvCxnSpPr>
              <p:nvPr/>
            </p:nvCxnSpPr>
            <p:spPr>
              <a:xfrm>
                <a:off x="5177062" y="5607549"/>
                <a:ext cx="0" cy="195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601318" y="-323336"/>
                <a:ext cx="36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458387" y="5288026"/>
                <a:ext cx="5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38893" y="4732065"/>
                <a:ext cx="180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(Insert </a:t>
                </a:r>
                <a:r>
                  <a:rPr lang="en-US" dirty="0" err="1" smtClean="0"/>
                  <a:t>MPI_Test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122129" y="1548666"/>
                <a:ext cx="180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(Insert </a:t>
                </a:r>
                <a:r>
                  <a:rPr lang="en-US" dirty="0" err="1" smtClean="0"/>
                  <a:t>MPI_Test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396141" y="1758462"/>
                <a:ext cx="1582627" cy="35491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107" name="Straight Arrow Connector 106"/>
              <p:cNvCxnSpPr>
                <a:stCxn id="31" idx="2"/>
                <a:endCxn id="96" idx="0"/>
              </p:cNvCxnSpPr>
              <p:nvPr/>
            </p:nvCxnSpPr>
            <p:spPr>
              <a:xfrm flipH="1">
                <a:off x="5187455" y="1557182"/>
                <a:ext cx="8963" cy="2012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>
              <a:xfrm>
                <a:off x="4396141" y="3442800"/>
                <a:ext cx="1598261" cy="26950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MPI_Test</a:t>
                </a:r>
                <a:endParaRPr lang="en-US" dirty="0"/>
              </a:p>
            </p:txBody>
          </p:sp>
          <p:cxnSp>
            <p:nvCxnSpPr>
              <p:cNvPr id="157" name="Elbow Connector 156"/>
              <p:cNvCxnSpPr>
                <a:stCxn id="156" idx="0"/>
                <a:endCxn id="158" idx="2"/>
              </p:cNvCxnSpPr>
              <p:nvPr/>
            </p:nvCxnSpPr>
            <p:spPr>
              <a:xfrm rot="16200000" flipH="1">
                <a:off x="4829823" y="3808248"/>
                <a:ext cx="741007" cy="10110"/>
              </a:xfrm>
              <a:prstGeom prst="bentConnector5">
                <a:avLst>
                  <a:gd name="adj1" fmla="val -12393"/>
                  <a:gd name="adj2" fmla="val 10188160"/>
                  <a:gd name="adj3" fmla="val 11503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4414068" y="3856769"/>
                <a:ext cx="1582627" cy="32703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159" name="Straight Arrow Connector 158"/>
              <p:cNvCxnSpPr>
                <a:stCxn id="156" idx="2"/>
                <a:endCxn id="158" idx="0"/>
              </p:cNvCxnSpPr>
              <p:nvPr/>
            </p:nvCxnSpPr>
            <p:spPr>
              <a:xfrm>
                <a:off x="5195272" y="3712308"/>
                <a:ext cx="10110" cy="1444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4057902" y="3265568"/>
                <a:ext cx="2266427" cy="1247817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2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8893" y="-1758454"/>
            <a:ext cx="5657922" cy="10520510"/>
            <a:chOff x="2038893" y="-1758454"/>
            <a:chExt cx="5657922" cy="10520510"/>
          </a:xfrm>
        </p:grpSpPr>
        <p:cxnSp>
          <p:nvCxnSpPr>
            <p:cNvPr id="39" name="Straight Arrow Connector 38"/>
            <p:cNvCxnSpPr>
              <a:endCxn id="49" idx="0"/>
            </p:cNvCxnSpPr>
            <p:nvPr/>
          </p:nvCxnSpPr>
          <p:spPr>
            <a:xfrm>
              <a:off x="5179758" y="-1722699"/>
              <a:ext cx="9276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038893" y="-1758454"/>
              <a:ext cx="5657922" cy="10520510"/>
              <a:chOff x="2038893" y="-1758454"/>
              <a:chExt cx="5657922" cy="1052051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38893" y="-1758454"/>
                <a:ext cx="5657922" cy="10520510"/>
                <a:chOff x="2038893" y="-1758454"/>
                <a:chExt cx="5657922" cy="1052051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044462" y="3570646"/>
                  <a:ext cx="228914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MPI_Ialltoall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(I)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044463" y="2781785"/>
                  <a:ext cx="228914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MPI_Wait</a:t>
                  </a:r>
                  <a:r>
                    <a:rPr lang="en-US" dirty="0" smtClean="0"/>
                    <a:t> (I-1)</a:t>
                  </a:r>
                  <a:endParaRPr lang="en-US" dirty="0"/>
                </a:p>
              </p:txBody>
            </p:sp>
            <p:cxnSp>
              <p:nvCxnSpPr>
                <p:cNvPr id="33" name="Straight Arrow Connector 32"/>
                <p:cNvCxnSpPr>
                  <a:stCxn id="49" idx="2"/>
                  <a:endCxn id="53" idx="0"/>
                </p:cNvCxnSpPr>
                <p:nvPr/>
              </p:nvCxnSpPr>
              <p:spPr>
                <a:xfrm>
                  <a:off x="5189034" y="-772092"/>
                  <a:ext cx="0" cy="2579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4044462" y="467885"/>
                  <a:ext cx="2289144" cy="20989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414068" y="879231"/>
                  <a:ext cx="1564700" cy="4825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MPI_Test</a:t>
                  </a:r>
                  <a:endParaRPr lang="en-US" dirty="0"/>
                </a:p>
              </p:txBody>
            </p:sp>
            <p:cxnSp>
              <p:nvCxnSpPr>
                <p:cNvPr id="9" name="Elbow Connector 8"/>
                <p:cNvCxnSpPr>
                  <a:stCxn id="31" idx="0"/>
                  <a:endCxn id="96" idx="2"/>
                </p:cNvCxnSpPr>
                <p:nvPr/>
              </p:nvCxnSpPr>
              <p:spPr>
                <a:xfrm rot="16200000" flipH="1" flipV="1">
                  <a:off x="4574863" y="1491822"/>
                  <a:ext cx="1234147" cy="8963"/>
                </a:xfrm>
                <a:prstGeom prst="bentConnector5">
                  <a:avLst>
                    <a:gd name="adj1" fmla="val -18523"/>
                    <a:gd name="adj2" fmla="val -10973826"/>
                    <a:gd name="adj3" fmla="val 118523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829201" y="1076528"/>
                  <a:ext cx="1057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Before (I)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614283" y="5023941"/>
                  <a:ext cx="1088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After (I-1)</a:t>
                  </a:r>
                  <a:endParaRPr lang="en-US" dirty="0"/>
                </a:p>
              </p:txBody>
            </p:sp>
            <p:cxnSp>
              <p:nvCxnSpPr>
                <p:cNvPr id="45" name="Elbow Connector 44"/>
                <p:cNvCxnSpPr>
                  <a:stCxn id="27" idx="0"/>
                  <a:endCxn id="161" idx="2"/>
                </p:cNvCxnSpPr>
                <p:nvPr/>
              </p:nvCxnSpPr>
              <p:spPr>
                <a:xfrm rot="16200000" flipH="1" flipV="1">
                  <a:off x="2179285" y="3477019"/>
                  <a:ext cx="6018884" cy="615"/>
                </a:xfrm>
                <a:prstGeom prst="bentConnector5">
                  <a:avLst>
                    <a:gd name="adj1" fmla="val -3798"/>
                    <a:gd name="adj2" fmla="val -221298374"/>
                    <a:gd name="adj3" fmla="val 103798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6564925" y="3048000"/>
                  <a:ext cx="11318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Loop</a:t>
                  </a:r>
                </a:p>
                <a:p>
                  <a:r>
                    <a:rPr lang="en-US" dirty="0" smtClean="0"/>
                    <a:t>(I = 2 … N)</a:t>
                  </a:r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044462" y="-1348156"/>
                  <a:ext cx="2289143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Before (1)</a:t>
                  </a:r>
                  <a:endParaRPr lang="en-US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44462" y="-514137"/>
                  <a:ext cx="228914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MPI_Ialltoall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(1)</a:t>
                  </a:r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49856" y="6903738"/>
                  <a:ext cx="2283750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MPI_Wait</a:t>
                  </a:r>
                  <a:r>
                    <a:rPr lang="en-US" dirty="0" smtClean="0"/>
                    <a:t> (N)</a:t>
                  </a:r>
                  <a:endParaRPr lang="en-US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049856" y="7800893"/>
                  <a:ext cx="2283749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After (N)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53" idx="2"/>
                  <a:endCxn id="27" idx="0"/>
                </p:cNvCxnSpPr>
                <p:nvPr/>
              </p:nvCxnSpPr>
              <p:spPr>
                <a:xfrm>
                  <a:off x="5189034" y="61927"/>
                  <a:ext cx="0" cy="4059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27" idx="2"/>
                  <a:endCxn id="26" idx="0"/>
                </p:cNvCxnSpPr>
                <p:nvPr/>
              </p:nvCxnSpPr>
              <p:spPr>
                <a:xfrm>
                  <a:off x="5189034" y="2566867"/>
                  <a:ext cx="0" cy="2149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26" idx="2"/>
                  <a:endCxn id="25" idx="0"/>
                </p:cNvCxnSpPr>
                <p:nvPr/>
              </p:nvCxnSpPr>
              <p:spPr>
                <a:xfrm>
                  <a:off x="5189034" y="3357849"/>
                  <a:ext cx="0" cy="2127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25" idx="2"/>
                  <a:endCxn id="161" idx="0"/>
                </p:cNvCxnSpPr>
                <p:nvPr/>
              </p:nvCxnSpPr>
              <p:spPr>
                <a:xfrm flipH="1">
                  <a:off x="5188419" y="4146710"/>
                  <a:ext cx="615" cy="2822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161" idx="2"/>
                  <a:endCxn id="54" idx="0"/>
                </p:cNvCxnSpPr>
                <p:nvPr/>
              </p:nvCxnSpPr>
              <p:spPr>
                <a:xfrm>
                  <a:off x="5188419" y="6486769"/>
                  <a:ext cx="3312" cy="4169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54" idx="2"/>
                  <a:endCxn id="55" idx="0"/>
                </p:cNvCxnSpPr>
                <p:nvPr/>
              </p:nvCxnSpPr>
              <p:spPr>
                <a:xfrm>
                  <a:off x="5191731" y="7479802"/>
                  <a:ext cx="0" cy="3210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55" idx="2"/>
                </p:cNvCxnSpPr>
                <p:nvPr/>
              </p:nvCxnSpPr>
              <p:spPr>
                <a:xfrm>
                  <a:off x="5191731" y="8376957"/>
                  <a:ext cx="11358" cy="3371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4669700" y="-1758454"/>
                  <a:ext cx="364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414068" y="8392724"/>
                  <a:ext cx="5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Out</a:t>
                  </a:r>
                  <a:endParaRPr 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038893" y="5396357"/>
                  <a:ext cx="1803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(Insert </a:t>
                  </a:r>
                  <a:r>
                    <a:rPr lang="en-US" dirty="0" err="1" smtClean="0"/>
                    <a:t>MPI_Test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122129" y="1548666"/>
                  <a:ext cx="1803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(Insert </a:t>
                  </a:r>
                  <a:r>
                    <a:rPr lang="en-US" dirty="0" err="1" smtClean="0"/>
                    <a:t>MPI_Test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396141" y="1610568"/>
                  <a:ext cx="1582627" cy="5028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Computation</a:t>
                  </a:r>
                  <a:endParaRPr lang="en-US" dirty="0"/>
                </a:p>
              </p:txBody>
            </p:sp>
            <p:cxnSp>
              <p:nvCxnSpPr>
                <p:cNvPr id="107" name="Straight Arrow Connector 106"/>
                <p:cNvCxnSpPr>
                  <a:stCxn id="31" idx="2"/>
                  <a:endCxn id="96" idx="0"/>
                </p:cNvCxnSpPr>
                <p:nvPr/>
              </p:nvCxnSpPr>
              <p:spPr>
                <a:xfrm flipH="1">
                  <a:off x="5187455" y="1361803"/>
                  <a:ext cx="8963" cy="2487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/>
                <p:cNvSpPr/>
                <p:nvPr/>
              </p:nvSpPr>
              <p:spPr>
                <a:xfrm>
                  <a:off x="4396141" y="4841541"/>
                  <a:ext cx="1598261" cy="4825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MPI_Test</a:t>
                  </a:r>
                  <a:endParaRPr lang="en-US" dirty="0"/>
                </a:p>
              </p:txBody>
            </p:sp>
            <p:cxnSp>
              <p:nvCxnSpPr>
                <p:cNvPr id="157" name="Elbow Connector 156"/>
                <p:cNvCxnSpPr>
                  <a:stCxn id="156" idx="0"/>
                  <a:endCxn id="158" idx="2"/>
                </p:cNvCxnSpPr>
                <p:nvPr/>
              </p:nvCxnSpPr>
              <p:spPr>
                <a:xfrm rot="16200000" flipH="1">
                  <a:off x="4582106" y="5454706"/>
                  <a:ext cx="1234147" cy="7817"/>
                </a:xfrm>
                <a:prstGeom prst="bentConnector5">
                  <a:avLst>
                    <a:gd name="adj1" fmla="val -18523"/>
                    <a:gd name="adj2" fmla="val 11897633"/>
                    <a:gd name="adj3" fmla="val 118523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/>
                <p:cNvSpPr/>
                <p:nvPr/>
              </p:nvSpPr>
              <p:spPr>
                <a:xfrm>
                  <a:off x="4411775" y="5572878"/>
                  <a:ext cx="1582627" cy="5028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Computation</a:t>
                  </a:r>
                  <a:endParaRPr lang="en-US" dirty="0"/>
                </a:p>
              </p:txBody>
            </p:sp>
            <p:cxnSp>
              <p:nvCxnSpPr>
                <p:cNvPr id="159" name="Straight Arrow Connector 158"/>
                <p:cNvCxnSpPr>
                  <a:stCxn id="156" idx="2"/>
                  <a:endCxn id="158" idx="0"/>
                </p:cNvCxnSpPr>
                <p:nvPr/>
              </p:nvCxnSpPr>
              <p:spPr>
                <a:xfrm>
                  <a:off x="5195272" y="5324113"/>
                  <a:ext cx="7817" cy="2487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4043232" y="4428950"/>
                  <a:ext cx="2290374" cy="205781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4454769" y="4415696"/>
                <a:ext cx="64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06261" y="470823"/>
                <a:ext cx="64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52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05685" y="1299637"/>
            <a:ext cx="7874007" cy="2180861"/>
            <a:chOff x="605685" y="1299637"/>
            <a:chExt cx="7874007" cy="2180861"/>
          </a:xfrm>
        </p:grpSpPr>
        <p:grpSp>
          <p:nvGrpSpPr>
            <p:cNvPr id="15" name="Group 14"/>
            <p:cNvGrpSpPr/>
            <p:nvPr/>
          </p:nvGrpSpPr>
          <p:grpSpPr>
            <a:xfrm>
              <a:off x="1068184" y="2017652"/>
              <a:ext cx="7032208" cy="1462846"/>
              <a:chOff x="1284208" y="5085184"/>
              <a:chExt cx="7032208" cy="146284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84208" y="5085184"/>
                <a:ext cx="7032208" cy="576064"/>
                <a:chOff x="996176" y="4869160"/>
                <a:chExt cx="7032208" cy="57606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996176" y="4869160"/>
                  <a:ext cx="1080120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Before</a:t>
                  </a:r>
                </a:p>
                <a:p>
                  <a:pPr algn="ctr"/>
                  <a:r>
                    <a:rPr lang="en-US" dirty="0" smtClean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10448" y="4869160"/>
                  <a:ext cx="1609401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MPI_Ialltoall</a:t>
                  </a:r>
                  <a:endParaRPr lang="en-US" dirty="0"/>
                </a:p>
                <a:p>
                  <a:pPr algn="ctr"/>
                  <a:r>
                    <a:rPr lang="en-US" dirty="0" smtClean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092280" y="4869160"/>
                  <a:ext cx="93610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</a:t>
                  </a:r>
                </a:p>
                <a:p>
                  <a:pPr algn="ctr"/>
                  <a:r>
                    <a:rPr lang="en-US" dirty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012160" y="4869160"/>
                  <a:ext cx="100811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Before</a:t>
                  </a:r>
                </a:p>
                <a:p>
                  <a:pPr algn="ctr"/>
                  <a:r>
                    <a:rPr lang="en-US" dirty="0" smtClean="0"/>
                    <a:t>[i+1]</a:t>
                  </a:r>
                  <a:endParaRPr lang="en-US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910300" y="4869160"/>
                  <a:ext cx="102985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After</a:t>
                  </a:r>
                </a:p>
                <a:p>
                  <a:pPr algn="ctr"/>
                  <a:r>
                    <a:rPr lang="en-US" dirty="0" smtClean="0"/>
                    <a:t>[i-1]</a:t>
                  </a:r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167842" y="4869160"/>
                  <a:ext cx="93610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</a:t>
                  </a:r>
                </a:p>
                <a:p>
                  <a:pPr algn="ctr"/>
                  <a:r>
                    <a:rPr lang="en-US" dirty="0"/>
                    <a:t>[</a:t>
                  </a:r>
                  <a:r>
                    <a:rPr lang="en-US" dirty="0" smtClean="0"/>
                    <a:t>i-1]</a:t>
                  </a:r>
                  <a:endParaRPr lang="en-US" dirty="0"/>
                </a:p>
              </p:txBody>
            </p:sp>
          </p:grpSp>
          <p:sp>
            <p:nvSpPr>
              <p:cNvPr id="20" name="Left Brace 19"/>
              <p:cNvSpPr/>
              <p:nvPr/>
            </p:nvSpPr>
            <p:spPr>
              <a:xfrm rot="16200000">
                <a:off x="5868144" y="4234482"/>
                <a:ext cx="576064" cy="3456384"/>
              </a:xfrm>
              <a:prstGeom prst="leftBrace">
                <a:avLst>
                  <a:gd name="adj1" fmla="val 49033"/>
                  <a:gd name="adj2" fmla="val 49435"/>
                </a:avLst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7642" y="6178698"/>
                <a:ext cx="1468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Overlapped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094636" y="1299637"/>
              <a:ext cx="390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 </a:t>
              </a:r>
              <a:r>
                <a:rPr lang="en-US" dirty="0" err="1" smtClean="0"/>
                <a:t>MPI_Test</a:t>
              </a:r>
              <a:r>
                <a:rPr lang="en-US" dirty="0" smtClean="0"/>
                <a:t> into computation loops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30" idx="2"/>
              <a:endCxn id="28" idx="0"/>
            </p:cNvCxnSpPr>
            <p:nvPr/>
          </p:nvCxnSpPr>
          <p:spPr>
            <a:xfrm flipH="1">
              <a:off x="5497234" y="1668969"/>
              <a:ext cx="551160" cy="3486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2"/>
              <a:endCxn id="27" idx="0"/>
            </p:cNvCxnSpPr>
            <p:nvPr/>
          </p:nvCxnSpPr>
          <p:spPr>
            <a:xfrm>
              <a:off x="6048394" y="1668969"/>
              <a:ext cx="539830" cy="3486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4" idx="1"/>
            </p:cNvCxnSpPr>
            <p:nvPr/>
          </p:nvCxnSpPr>
          <p:spPr>
            <a:xfrm>
              <a:off x="605685" y="2305684"/>
              <a:ext cx="4624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5223" y="1895233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cxnSp>
          <p:nvCxnSpPr>
            <p:cNvPr id="39" name="Straight Arrow Connector 38"/>
            <p:cNvCxnSpPr>
              <a:stCxn id="26" idx="3"/>
            </p:cNvCxnSpPr>
            <p:nvPr/>
          </p:nvCxnSpPr>
          <p:spPr>
            <a:xfrm>
              <a:off x="8100392" y="2305684"/>
              <a:ext cx="379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88924" y="1930676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25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6154" y="2071076"/>
            <a:ext cx="7893525" cy="1328616"/>
            <a:chOff x="586154" y="2071076"/>
            <a:chExt cx="7893525" cy="1328616"/>
          </a:xfrm>
        </p:grpSpPr>
        <p:sp>
          <p:nvSpPr>
            <p:cNvPr id="34" name="Snip Single Corner Rectangle 33"/>
            <p:cNvSpPr/>
            <p:nvPr/>
          </p:nvSpPr>
          <p:spPr>
            <a:xfrm>
              <a:off x="1172293" y="2762754"/>
              <a:ext cx="2266893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 before communication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3826815" y="2762754"/>
              <a:ext cx="1484155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MPI_Alltoall</a:t>
              </a:r>
              <a:r>
                <a:rPr lang="en-US" dirty="0" smtClean="0"/>
                <a:t>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5643892" y="2762754"/>
              <a:ext cx="2308248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 after communication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4" idx="0"/>
              <a:endCxn id="36" idx="2"/>
            </p:cNvCxnSpPr>
            <p:nvPr/>
          </p:nvCxnSpPr>
          <p:spPr>
            <a:xfrm>
              <a:off x="3439186" y="3081223"/>
              <a:ext cx="3876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0"/>
              <a:endCxn id="37" idx="2"/>
            </p:cNvCxnSpPr>
            <p:nvPr/>
          </p:nvCxnSpPr>
          <p:spPr>
            <a:xfrm>
              <a:off x="5310970" y="3081223"/>
              <a:ext cx="332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34" idx="2"/>
            </p:cNvCxnSpPr>
            <p:nvPr/>
          </p:nvCxnSpPr>
          <p:spPr>
            <a:xfrm>
              <a:off x="586154" y="3081223"/>
              <a:ext cx="586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7" idx="0"/>
            </p:cNvCxnSpPr>
            <p:nvPr/>
          </p:nvCxnSpPr>
          <p:spPr>
            <a:xfrm>
              <a:off x="7952140" y="3081223"/>
              <a:ext cx="5275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37" idx="3"/>
              <a:endCxn id="34" idx="3"/>
            </p:cNvCxnSpPr>
            <p:nvPr/>
          </p:nvCxnSpPr>
          <p:spPr>
            <a:xfrm rot="16200000" flipV="1">
              <a:off x="4551878" y="516616"/>
              <a:ext cx="12700" cy="4492276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44462" y="207107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44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FT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the work flow</a:t>
            </a:r>
          </a:p>
          <a:p>
            <a:pPr lvl="1"/>
            <a:r>
              <a:rPr lang="en-US" dirty="0" smtClean="0"/>
              <a:t>Original loop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Pipelined loop</a:t>
            </a:r>
            <a:endParaRPr lang="en-US" dirty="0"/>
          </a:p>
          <a:p>
            <a:pPr lvl="2"/>
            <a:r>
              <a:rPr lang="en-US" dirty="0" smtClean="0"/>
              <a:t>Communicate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Icommunicate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Wait(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Overlap current communicate(</a:t>
            </a:r>
            <a:r>
              <a:rPr lang="en-US" dirty="0" err="1"/>
              <a:t>i</a:t>
            </a:r>
            <a:r>
              <a:rPr lang="en-US" dirty="0"/>
              <a:t>) with previous </a:t>
            </a:r>
            <a:r>
              <a:rPr lang="en-US" dirty="0" smtClean="0"/>
              <a:t>after(</a:t>
            </a:r>
            <a:r>
              <a:rPr lang="en-US" dirty="0"/>
              <a:t>i-1) and next </a:t>
            </a:r>
            <a:r>
              <a:rPr lang="en-US" dirty="0" smtClean="0"/>
              <a:t>before(</a:t>
            </a:r>
            <a:r>
              <a:rPr lang="en-US" dirty="0"/>
              <a:t>i+1)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2780928"/>
            <a:ext cx="5688632" cy="504056"/>
            <a:chOff x="683568" y="3140968"/>
            <a:chExt cx="5688632" cy="504056"/>
          </a:xfrm>
        </p:grpSpPr>
        <p:sp>
          <p:nvSpPr>
            <p:cNvPr id="6" name="Rectangle 5"/>
            <p:cNvSpPr/>
            <p:nvPr/>
          </p:nvSpPr>
          <p:spPr>
            <a:xfrm>
              <a:off x="683568" y="3140968"/>
              <a:ext cx="1584176" cy="5040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</a:t>
              </a:r>
            </a:p>
            <a:p>
              <a:pPr algn="ctr"/>
              <a:r>
                <a:rPr lang="en-US" dirty="0" smtClean="0"/>
                <a:t>Before(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5776" y="3140968"/>
              <a:ext cx="2016224" cy="5040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8024" y="3140968"/>
              <a:ext cx="15841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</a:t>
              </a:r>
            </a:p>
            <a:p>
              <a:pPr algn="ctr"/>
              <a:r>
                <a:rPr lang="en-US" dirty="0" smtClean="0"/>
                <a:t>After(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267744" y="33929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4572000" y="339299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71600" y="5085184"/>
            <a:ext cx="7344816" cy="1521460"/>
            <a:chOff x="971600" y="5085184"/>
            <a:chExt cx="7344816" cy="1521460"/>
          </a:xfrm>
        </p:grpSpPr>
        <p:grpSp>
          <p:nvGrpSpPr>
            <p:cNvPr id="18" name="Group 17"/>
            <p:cNvGrpSpPr/>
            <p:nvPr/>
          </p:nvGrpSpPr>
          <p:grpSpPr>
            <a:xfrm>
              <a:off x="971600" y="5085184"/>
              <a:ext cx="7344816" cy="576064"/>
              <a:chOff x="683568" y="4869160"/>
              <a:chExt cx="73448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83568" y="4869160"/>
                <a:ext cx="1080120" cy="576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43808" y="4869160"/>
                <a:ext cx="1800200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Icommunicate</a:t>
                </a:r>
                <a:endParaRPr lang="en-US" dirty="0"/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92280" y="4869160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2160" y="4869160"/>
                <a:ext cx="1008112" cy="576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</a:t>
                </a:r>
              </a:p>
              <a:p>
                <a:pPr algn="ctr"/>
                <a:r>
                  <a:rPr lang="en-US" dirty="0" smtClean="0"/>
                  <a:t>(i+1)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16016" y="4869160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After</a:t>
                </a:r>
              </a:p>
              <a:p>
                <a:pPr algn="ctr"/>
                <a:r>
                  <a:rPr lang="en-US" dirty="0" smtClean="0"/>
                  <a:t>(i-1)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35696" y="4869160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</a:t>
                </a:r>
              </a:p>
              <a:p>
                <a:pPr algn="ctr"/>
                <a:r>
                  <a:rPr lang="en-US" dirty="0" smtClean="0"/>
                  <a:t>(i-1)</a:t>
                </a:r>
                <a:endParaRPr lang="en-US" dirty="0"/>
              </a:p>
            </p:txBody>
          </p:sp>
        </p:grpSp>
        <p:sp>
          <p:nvSpPr>
            <p:cNvPr id="30" name="Left Brace 29"/>
            <p:cNvSpPr/>
            <p:nvPr/>
          </p:nvSpPr>
          <p:spPr>
            <a:xfrm rot="16200000">
              <a:off x="5868144" y="4293096"/>
              <a:ext cx="576064" cy="34563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8104" y="6237312"/>
              <a:ext cx="146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Overlapped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5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308</Words>
  <Application>Microsoft Macintosh PowerPoint</Application>
  <PresentationFormat>On-screen Show (4:3)</PresentationFormat>
  <Paragraphs>104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NAS FT Optimization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582</cp:revision>
  <dcterms:created xsi:type="dcterms:W3CDTF">2014-04-15T17:44:01Z</dcterms:created>
  <dcterms:modified xsi:type="dcterms:W3CDTF">2016-02-04T04:35:15Z</dcterms:modified>
</cp:coreProperties>
</file>