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2" r:id="rId4"/>
    <p:sldId id="261" r:id="rId5"/>
    <p:sldId id="260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3" autoAdjust="0"/>
  </p:normalViewPr>
  <p:slideViewPr>
    <p:cSldViewPr snapToGrid="0" snapToObjects="1">
      <p:cViewPr>
        <p:scale>
          <a:sx n="65" d="100"/>
          <a:sy n="65" d="100"/>
        </p:scale>
        <p:origin x="-164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48159" y="371233"/>
            <a:ext cx="4583727" cy="5431694"/>
            <a:chOff x="1348159" y="371233"/>
            <a:chExt cx="4583727" cy="5431694"/>
          </a:xfrm>
        </p:grpSpPr>
        <p:sp>
          <p:nvSpPr>
            <p:cNvPr id="5" name="Rectangle 4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421348"/>
              <a:ext cx="2778617" cy="658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</a:t>
              </a:r>
              <a:r>
                <a:rPr lang="en-US" dirty="0" smtClean="0"/>
                <a:t>optimization and tuning</a:t>
              </a:r>
              <a:endParaRPr lang="en-US" dirty="0" smtClean="0"/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695926"/>
              <a:ext cx="391355" cy="4054748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program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1739514" y="5294925"/>
              <a:ext cx="2778616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Optimization configuration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4" y="4198733"/>
              <a:ext cx="0" cy="2226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Bayesian execution tree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56" idx="2"/>
              <a:endCxn id="55" idx="3"/>
            </p:cNvCxnSpPr>
            <p:nvPr/>
          </p:nvCxnSpPr>
          <p:spPr>
            <a:xfrm flipH="1">
              <a:off x="3128822" y="5079999"/>
              <a:ext cx="2" cy="214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6" idx="2"/>
              <a:endCxn id="9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48159" y="371233"/>
            <a:ext cx="5832238" cy="7033845"/>
            <a:chOff x="1348159" y="371233"/>
            <a:chExt cx="5832238" cy="7033845"/>
          </a:xfrm>
        </p:grpSpPr>
        <p:sp>
          <p:nvSpPr>
            <p:cNvPr id="5" name="Rectangle 4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421349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</a:t>
              </a:r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695926"/>
              <a:ext cx="391355" cy="3979424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6" idx="2"/>
              <a:endCxn id="31" idx="3"/>
            </p:cNvCxnSpPr>
            <p:nvPr/>
          </p:nvCxnSpPr>
          <p:spPr>
            <a:xfrm flipH="1">
              <a:off x="3128823" y="4929351"/>
              <a:ext cx="1" cy="234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program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1749283" y="6897076"/>
              <a:ext cx="2778616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Optimization configuration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4" y="4198733"/>
              <a:ext cx="0" cy="222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Bayesian execution tree</a:t>
              </a:r>
              <a:endParaRPr lang="en-US" dirty="0"/>
            </a:p>
          </p:txBody>
        </p:sp>
        <p:sp>
          <p:nvSpPr>
            <p:cNvPr id="31" name="Snip Single Corner Rectangle 30"/>
            <p:cNvSpPr/>
            <p:nvPr/>
          </p:nvSpPr>
          <p:spPr>
            <a:xfrm>
              <a:off x="1739514" y="5163801"/>
              <a:ext cx="2778617" cy="70903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 with parameterized </a:t>
              </a:r>
              <a:r>
                <a:rPr lang="en-US" dirty="0" err="1" smtClean="0"/>
                <a:t>MPI_Test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29744" y="6115541"/>
              <a:ext cx="2778617" cy="508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Empirical tuning</a:t>
              </a:r>
            </a:p>
          </p:txBody>
        </p:sp>
        <p:cxnSp>
          <p:nvCxnSpPr>
            <p:cNvPr id="45" name="Straight Arrow Connector 44"/>
            <p:cNvCxnSpPr>
              <a:stCxn id="31" idx="1"/>
              <a:endCxn id="32" idx="0"/>
            </p:cNvCxnSpPr>
            <p:nvPr/>
          </p:nvCxnSpPr>
          <p:spPr>
            <a:xfrm flipH="1">
              <a:off x="3119053" y="5872831"/>
              <a:ext cx="9770" cy="242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2"/>
              <a:endCxn id="55" idx="3"/>
            </p:cNvCxnSpPr>
            <p:nvPr/>
          </p:nvCxnSpPr>
          <p:spPr>
            <a:xfrm>
              <a:off x="3119053" y="6623543"/>
              <a:ext cx="19538" cy="273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6" idx="2"/>
              <a:endCxn id="9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hpc_clus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781" y="5632712"/>
              <a:ext cx="2471616" cy="1647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45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348159" y="722917"/>
            <a:ext cx="5609495" cy="5761979"/>
            <a:chOff x="1348159" y="722917"/>
            <a:chExt cx="5609495" cy="5761979"/>
          </a:xfrm>
        </p:grpSpPr>
        <p:sp>
          <p:nvSpPr>
            <p:cNvPr id="5" name="Rectangle 4"/>
            <p:cNvSpPr/>
            <p:nvPr/>
          </p:nvSpPr>
          <p:spPr>
            <a:xfrm>
              <a:off x="1680898" y="1758142"/>
              <a:ext cx="2837234" cy="65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</a:t>
              </a:r>
            </a:p>
            <a:p>
              <a:pPr algn="ctr"/>
              <a:r>
                <a:rPr lang="en-US" dirty="0" smtClean="0"/>
                <a:t>performance 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1"/>
              <a:endCxn id="5" idx="0"/>
            </p:cNvCxnSpPr>
            <p:nvPr/>
          </p:nvCxnSpPr>
          <p:spPr>
            <a:xfrm>
              <a:off x="2198082" y="1372300"/>
              <a:ext cx="901433" cy="3858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1"/>
              <a:endCxn id="5" idx="0"/>
            </p:cNvCxnSpPr>
            <p:nvPr/>
          </p:nvCxnSpPr>
          <p:spPr>
            <a:xfrm flipH="1">
              <a:off x="3099515" y="1372300"/>
              <a:ext cx="1609266" cy="3858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71" idx="3"/>
            </p:cNvCxnSpPr>
            <p:nvPr/>
          </p:nvCxnSpPr>
          <p:spPr>
            <a:xfrm>
              <a:off x="3099515" y="2413241"/>
              <a:ext cx="29308" cy="185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39515" y="3360616"/>
              <a:ext cx="2778617" cy="706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8" idx="3"/>
            </p:cNvCxnSpPr>
            <p:nvPr/>
          </p:nvCxnSpPr>
          <p:spPr>
            <a:xfrm flipH="1">
              <a:off x="3128822" y="4066834"/>
              <a:ext cx="2" cy="151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6" idx="2"/>
              <a:endCxn id="5" idx="3"/>
            </p:cNvCxnSpPr>
            <p:nvPr/>
          </p:nvCxnSpPr>
          <p:spPr>
            <a:xfrm flipH="1">
              <a:off x="4518132" y="2085692"/>
              <a:ext cx="5638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39515" y="4948875"/>
              <a:ext cx="2778617" cy="658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 </a:t>
              </a:r>
            </a:p>
            <a:p>
              <a:pPr algn="ctr"/>
              <a:r>
                <a:rPr lang="en-US" dirty="0" smtClean="0"/>
                <a:t>and tuning</a:t>
              </a:r>
              <a:endParaRPr lang="en-US" dirty="0"/>
            </a:p>
          </p:txBody>
        </p:sp>
        <p:cxnSp>
          <p:nvCxnSpPr>
            <p:cNvPr id="40" name="Elbow Connector 39"/>
            <p:cNvCxnSpPr>
              <a:stCxn id="16" idx="2"/>
              <a:endCxn id="56" idx="1"/>
            </p:cNvCxnSpPr>
            <p:nvPr/>
          </p:nvCxnSpPr>
          <p:spPr>
            <a:xfrm rot="10800000" flipH="1" flipV="1">
              <a:off x="1348159" y="1047609"/>
              <a:ext cx="391355" cy="4230597"/>
            </a:xfrm>
            <a:prstGeom prst="bentConnector3">
              <a:avLst>
                <a:gd name="adj1" fmla="val -5841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6" idx="2"/>
              <a:endCxn id="55" idx="3"/>
            </p:cNvCxnSpPr>
            <p:nvPr/>
          </p:nvCxnSpPr>
          <p:spPr>
            <a:xfrm flipH="1">
              <a:off x="3128823" y="5607539"/>
              <a:ext cx="1" cy="369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46" idx="2"/>
              <a:endCxn id="56" idx="3"/>
            </p:cNvCxnSpPr>
            <p:nvPr/>
          </p:nvCxnSpPr>
          <p:spPr>
            <a:xfrm flipH="1">
              <a:off x="4518132" y="5278207"/>
              <a:ext cx="739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nip Single Corner Rectangle 15"/>
            <p:cNvSpPr/>
            <p:nvPr/>
          </p:nvSpPr>
          <p:spPr>
            <a:xfrm>
              <a:off x="1348160" y="722920"/>
              <a:ext cx="1699844" cy="649380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485676" y="722917"/>
              <a:ext cx="2446210" cy="649383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data and</a:t>
              </a:r>
            </a:p>
            <a:p>
              <a:pPr algn="ctr"/>
              <a:r>
                <a:rPr lang="en-US" dirty="0" smtClean="0"/>
                <a:t>number of processes</a:t>
              </a:r>
              <a:endParaRPr lang="en-US" dirty="0"/>
            </a:p>
          </p:txBody>
        </p:sp>
        <p:sp>
          <p:nvSpPr>
            <p:cNvPr id="46" name="Snip Single Corner Rectangle 45"/>
            <p:cNvSpPr/>
            <p:nvPr/>
          </p:nvSpPr>
          <p:spPr>
            <a:xfrm>
              <a:off x="5257810" y="5024206"/>
              <a:ext cx="1699844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platform</a:t>
              </a:r>
              <a:endParaRPr lang="en-US" dirty="0"/>
            </a:p>
          </p:txBody>
        </p:sp>
        <p:sp>
          <p:nvSpPr>
            <p:cNvPr id="55" name="Snip Single Corner Rectangle 54"/>
            <p:cNvSpPr/>
            <p:nvPr/>
          </p:nvSpPr>
          <p:spPr>
            <a:xfrm>
              <a:off x="2009208" y="5976894"/>
              <a:ext cx="2239229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2009207" y="4218257"/>
              <a:ext cx="2239229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CCO decision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1"/>
              <a:endCxn id="56" idx="0"/>
            </p:cNvCxnSpPr>
            <p:nvPr/>
          </p:nvCxnSpPr>
          <p:spPr>
            <a:xfrm>
              <a:off x="3128822" y="4726259"/>
              <a:ext cx="2" cy="222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1"/>
              <a:endCxn id="90" idx="0"/>
            </p:cNvCxnSpPr>
            <p:nvPr/>
          </p:nvCxnSpPr>
          <p:spPr>
            <a:xfrm>
              <a:off x="3128823" y="3106628"/>
              <a:ext cx="1" cy="253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nip Single Corner Rectangle 70"/>
            <p:cNvSpPr/>
            <p:nvPr/>
          </p:nvSpPr>
          <p:spPr>
            <a:xfrm>
              <a:off x="2009208" y="2598626"/>
              <a:ext cx="2239229" cy="508002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Execution flow model</a:t>
              </a:r>
              <a:endParaRPr lang="en-US" dirty="0"/>
            </a:p>
          </p:txBody>
        </p:sp>
        <p:sp>
          <p:nvSpPr>
            <p:cNvPr id="76" name="Snip Single Corner Rectangle 75"/>
            <p:cNvSpPr/>
            <p:nvPr/>
          </p:nvSpPr>
          <p:spPr>
            <a:xfrm>
              <a:off x="5081964" y="1758142"/>
              <a:ext cx="1699844" cy="655099"/>
            </a:xfrm>
            <a:prstGeom prst="snip1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Roofline and</a:t>
              </a:r>
            </a:p>
            <a:p>
              <a:r>
                <a:rPr lang="en-US" dirty="0" err="1"/>
                <a:t>LogGP</a:t>
              </a:r>
              <a:r>
                <a:rPr lang="en-US" dirty="0"/>
                <a:t>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40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348161" y="508002"/>
            <a:ext cx="5274973" cy="5156271"/>
            <a:chOff x="1348161" y="508002"/>
            <a:chExt cx="5274973" cy="5156271"/>
          </a:xfrm>
        </p:grpSpPr>
        <p:sp>
          <p:nvSpPr>
            <p:cNvPr id="5" name="Rectangle 4"/>
            <p:cNvSpPr/>
            <p:nvPr/>
          </p:nvSpPr>
          <p:spPr>
            <a:xfrm>
              <a:off x="1680898" y="1199167"/>
              <a:ext cx="2837234" cy="55929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Analytical modeling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93" idx="2"/>
              <a:endCxn id="5" idx="0"/>
            </p:cNvCxnSpPr>
            <p:nvPr/>
          </p:nvCxnSpPr>
          <p:spPr>
            <a:xfrm>
              <a:off x="2015322" y="877336"/>
              <a:ext cx="1084193" cy="3218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9" idx="2"/>
              <a:endCxn id="5" idx="0"/>
            </p:cNvCxnSpPr>
            <p:nvPr/>
          </p:nvCxnSpPr>
          <p:spPr>
            <a:xfrm flipH="1">
              <a:off x="3099515" y="877334"/>
              <a:ext cx="1736054" cy="3218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" idx="2"/>
              <a:endCxn id="90" idx="0"/>
            </p:cNvCxnSpPr>
            <p:nvPr/>
          </p:nvCxnSpPr>
          <p:spPr>
            <a:xfrm>
              <a:off x="3099515" y="1758462"/>
              <a:ext cx="14490" cy="5761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724696" y="2334608"/>
              <a:ext cx="2778617" cy="5180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analysis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90" idx="2"/>
              <a:endCxn id="56" idx="0"/>
            </p:cNvCxnSpPr>
            <p:nvPr/>
          </p:nvCxnSpPr>
          <p:spPr>
            <a:xfrm flipH="1">
              <a:off x="3112744" y="2852627"/>
              <a:ext cx="1261" cy="5917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4" idx="1"/>
              <a:endCxn id="5" idx="3"/>
            </p:cNvCxnSpPr>
            <p:nvPr/>
          </p:nvCxnSpPr>
          <p:spPr>
            <a:xfrm flipH="1">
              <a:off x="4518132" y="1475942"/>
              <a:ext cx="405567" cy="28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23435" y="3444413"/>
              <a:ext cx="2778617" cy="5180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CCO optimization</a:t>
              </a:r>
              <a:endParaRPr lang="en-US" dirty="0"/>
            </a:p>
          </p:txBody>
        </p:sp>
        <p:cxnSp>
          <p:nvCxnSpPr>
            <p:cNvPr id="40" name="Elbow Connector 39"/>
            <p:cNvCxnSpPr>
              <a:stCxn id="93" idx="1"/>
              <a:endCxn id="56" idx="1"/>
            </p:cNvCxnSpPr>
            <p:nvPr/>
          </p:nvCxnSpPr>
          <p:spPr>
            <a:xfrm rot="10800000" flipH="1" flipV="1">
              <a:off x="1348161" y="692669"/>
              <a:ext cx="375273" cy="3010753"/>
            </a:xfrm>
            <a:prstGeom prst="bentConnector3">
              <a:avLst>
                <a:gd name="adj1" fmla="val -6091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6" idx="2"/>
              <a:endCxn id="70" idx="0"/>
            </p:cNvCxnSpPr>
            <p:nvPr/>
          </p:nvCxnSpPr>
          <p:spPr>
            <a:xfrm>
              <a:off x="3112744" y="3962432"/>
              <a:ext cx="10399" cy="530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763772" y="4492572"/>
              <a:ext cx="2718742" cy="5180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Tuning</a:t>
              </a:r>
              <a:endParaRPr lang="en-US" dirty="0"/>
            </a:p>
          </p:txBody>
        </p:sp>
        <p:cxnSp>
          <p:nvCxnSpPr>
            <p:cNvPr id="73" name="Straight Arrow Connector 72"/>
            <p:cNvCxnSpPr>
              <a:stCxn id="70" idx="2"/>
              <a:endCxn id="81" idx="0"/>
            </p:cNvCxnSpPr>
            <p:nvPr/>
          </p:nvCxnSpPr>
          <p:spPr>
            <a:xfrm flipH="1">
              <a:off x="3115886" y="5010591"/>
              <a:ext cx="7257" cy="28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7" idx="1"/>
              <a:endCxn id="70" idx="3"/>
            </p:cNvCxnSpPr>
            <p:nvPr/>
          </p:nvCxnSpPr>
          <p:spPr>
            <a:xfrm flipH="1">
              <a:off x="4482514" y="4737137"/>
              <a:ext cx="363048" cy="144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126163" y="1854266"/>
              <a:ext cx="221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flow model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65255" y="2950326"/>
              <a:ext cx="149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CCO structure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84773" y="4024938"/>
              <a:ext cx="20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Parameterized code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6027" y="5294941"/>
              <a:ext cx="1659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45562" y="4552471"/>
              <a:ext cx="1653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platform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8162" y="508004"/>
              <a:ext cx="133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48004" y="508002"/>
              <a:ext cx="35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data and number of processes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23699" y="1152776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Roofline and</a:t>
              </a:r>
            </a:p>
            <a:p>
              <a:r>
                <a:rPr lang="en-US" dirty="0" err="1" smtClean="0"/>
                <a:t>LogGP</a:t>
              </a:r>
              <a:r>
                <a:rPr lang="en-US" dirty="0" smtClean="0"/>
                <a:t>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0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326" y="214925"/>
            <a:ext cx="6983472" cy="6467229"/>
            <a:chOff x="236326" y="214925"/>
            <a:chExt cx="6983472" cy="6467229"/>
          </a:xfrm>
        </p:grpSpPr>
        <p:grpSp>
          <p:nvGrpSpPr>
            <p:cNvPr id="106" name="Group 105"/>
            <p:cNvGrpSpPr/>
            <p:nvPr/>
          </p:nvGrpSpPr>
          <p:grpSpPr>
            <a:xfrm>
              <a:off x="236326" y="214925"/>
              <a:ext cx="6983472" cy="6467229"/>
              <a:chOff x="236326" y="214925"/>
              <a:chExt cx="6983472" cy="64672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36326" y="214925"/>
                <a:ext cx="6983472" cy="6467229"/>
                <a:chOff x="236326" y="214925"/>
                <a:chExt cx="6983472" cy="6467229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36326" y="214925"/>
                  <a:ext cx="6983472" cy="6467229"/>
                  <a:chOff x="236326" y="214925"/>
                  <a:chExt cx="6983472" cy="6467229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236326" y="214925"/>
                    <a:ext cx="6983472" cy="6467229"/>
                    <a:chOff x="236326" y="214925"/>
                    <a:chExt cx="6983472" cy="6467229"/>
                  </a:xfrm>
                </p:grpSpPr>
                <p:sp>
                  <p:nvSpPr>
                    <p:cNvPr id="134" name="Rounded Rectangle 133"/>
                    <p:cNvSpPr/>
                    <p:nvPr/>
                  </p:nvSpPr>
                  <p:spPr>
                    <a:xfrm>
                      <a:off x="1133234" y="1016000"/>
                      <a:ext cx="6086564" cy="4689231"/>
                    </a:xfrm>
                    <a:prstGeom prst="roundRect">
                      <a:avLst>
                        <a:gd name="adj" fmla="val 3910"/>
                      </a:avLst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ounded Rectangle 134"/>
                    <p:cNvSpPr/>
                    <p:nvPr/>
                  </p:nvSpPr>
                  <p:spPr>
                    <a:xfrm>
                      <a:off x="1133232" y="5842023"/>
                      <a:ext cx="6086566" cy="84013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ounded Rectangle 132"/>
                    <p:cNvSpPr/>
                    <p:nvPr/>
                  </p:nvSpPr>
                  <p:spPr>
                    <a:xfrm>
                      <a:off x="1172309" y="214925"/>
                      <a:ext cx="6047488" cy="70338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680898" y="1199167"/>
                      <a:ext cx="2837234" cy="5592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Execution flow modeling</a:t>
                      </a:r>
                      <a:endParaRPr lang="en-US" dirty="0"/>
                    </a:p>
                  </p:txBody>
                </p:sp>
                <p:cxnSp>
                  <p:nvCxnSpPr>
                    <p:cNvPr id="20" name="Straight Arrow Connector 19"/>
                    <p:cNvCxnSpPr>
                      <a:stCxn id="2" idx="1"/>
                      <a:endCxn id="5" idx="0"/>
                    </p:cNvCxnSpPr>
                    <p:nvPr/>
                  </p:nvCxnSpPr>
                  <p:spPr>
                    <a:xfrm>
                      <a:off x="2243678" y="784185"/>
                      <a:ext cx="855837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Snip Single Corner Rectangle 1"/>
                    <p:cNvSpPr/>
                    <p:nvPr/>
                  </p:nvSpPr>
                  <p:spPr>
                    <a:xfrm>
                      <a:off x="1501600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Source code</a:t>
                      </a:r>
                      <a:endParaRPr lang="en-US" dirty="0"/>
                    </a:p>
                  </p:txBody>
                </p:sp>
                <p:sp>
                  <p:nvSpPr>
                    <p:cNvPr id="29" name="Snip Single Corner Rectangle 28"/>
                    <p:cNvSpPr/>
                    <p:nvPr/>
                  </p:nvSpPr>
                  <p:spPr>
                    <a:xfrm>
                      <a:off x="3209413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Input data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48883" y="375939"/>
                      <a:ext cx="6848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p:txBody>
                </p:sp>
                <p:cxnSp>
                  <p:nvCxnSpPr>
                    <p:cNvPr id="35" name="Straight Arrow Connector 34"/>
                    <p:cNvCxnSpPr>
                      <a:stCxn id="29" idx="1"/>
                      <a:endCxn id="5" idx="0"/>
                    </p:cNvCxnSpPr>
                    <p:nvPr/>
                  </p:nvCxnSpPr>
                  <p:spPr>
                    <a:xfrm flipH="1">
                      <a:off x="3099515" y="784185"/>
                      <a:ext cx="851976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Snip Single Corner Rectangle 42"/>
                    <p:cNvSpPr/>
                    <p:nvPr/>
                  </p:nvSpPr>
                  <p:spPr>
                    <a:xfrm>
                      <a:off x="1706720" y="2059232"/>
                      <a:ext cx="2811412" cy="53938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 Bayesian execution tree</a:t>
                      </a:r>
                      <a:endParaRPr lang="en-US" dirty="0"/>
                    </a:p>
                  </p:txBody>
                </p:sp>
                <p:sp>
                  <p:nvSpPr>
                    <p:cNvPr id="44" name="Snip Single Corner Rectangle 43"/>
                    <p:cNvSpPr/>
                    <p:nvPr/>
                  </p:nvSpPr>
                  <p:spPr>
                    <a:xfrm>
                      <a:off x="4747277" y="3932449"/>
                      <a:ext cx="1838159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Roofline and </a:t>
                      </a:r>
                      <a:r>
                        <a:rPr lang="en-US" dirty="0" err="1" smtClean="0"/>
                        <a:t>LogGP</a:t>
                      </a:r>
                      <a:r>
                        <a:rPr lang="en-US" dirty="0" smtClean="0"/>
                        <a:t> models</a:t>
                      </a:r>
                      <a:endParaRPr lang="en-US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691903" y="2946266"/>
                      <a:ext cx="2826229" cy="64972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Hot region analysis</a:t>
                      </a:r>
                      <a:endParaRPr lang="en-US" dirty="0"/>
                    </a:p>
                  </p:txBody>
                </p:sp>
                <p:sp>
                  <p:nvSpPr>
                    <p:cNvPr id="46" name="Snip Single Corner Rectangle 45"/>
                    <p:cNvSpPr/>
                    <p:nvPr/>
                  </p:nvSpPr>
                  <p:spPr>
                    <a:xfrm>
                      <a:off x="1779852" y="5980301"/>
                      <a:ext cx="2738280" cy="58356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Overlap structure</a:t>
                      </a:r>
                      <a:endParaRPr lang="en-US" dirty="0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236326" y="6116383"/>
                      <a:ext cx="855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p:txBody>
                </p:sp>
                <p:cxnSp>
                  <p:nvCxnSpPr>
                    <p:cNvPr id="66" name="Straight Arrow Connector 65"/>
                    <p:cNvCxnSpPr>
                      <a:stCxn id="5" idx="2"/>
                      <a:endCxn id="43" idx="3"/>
                    </p:cNvCxnSpPr>
                    <p:nvPr/>
                  </p:nvCxnSpPr>
                  <p:spPr>
                    <a:xfrm>
                      <a:off x="3099515" y="1758462"/>
                      <a:ext cx="12911" cy="30077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>
                      <a:stCxn id="43" idx="1"/>
                      <a:endCxn id="45" idx="0"/>
                    </p:cNvCxnSpPr>
                    <p:nvPr/>
                  </p:nvCxnSpPr>
                  <p:spPr>
                    <a:xfrm flipH="1">
                      <a:off x="3105018" y="2598618"/>
                      <a:ext cx="7408" cy="34764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>
                      <a:stCxn id="45" idx="2"/>
                      <a:endCxn id="88" idx="3"/>
                    </p:cNvCxnSpPr>
                    <p:nvPr/>
                  </p:nvCxnSpPr>
                  <p:spPr>
                    <a:xfrm>
                      <a:off x="3105018" y="3595988"/>
                      <a:ext cx="16397" cy="35599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Snip Single Corner Rectangle 87"/>
                    <p:cNvSpPr/>
                    <p:nvPr/>
                  </p:nvSpPr>
                  <p:spPr>
                    <a:xfrm>
                      <a:off x="1724697" y="3951987"/>
                      <a:ext cx="2793435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Hot communication </a:t>
                      </a:r>
                    </a:p>
                    <a:p>
                      <a:pPr algn="ctr"/>
                      <a:r>
                        <a:rPr lang="en-US" dirty="0" smtClean="0"/>
                        <a:t>and computation</a:t>
                      </a:r>
                      <a:endParaRPr lang="en-US" dirty="0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739515" y="4856069"/>
                      <a:ext cx="2778617" cy="6663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Overlap analysis</a:t>
                      </a:r>
                      <a:endParaRPr lang="en-US" dirty="0"/>
                    </a:p>
                  </p:txBody>
                </p:sp>
                <p:cxnSp>
                  <p:nvCxnSpPr>
                    <p:cNvPr id="91" name="Straight Arrow Connector 90"/>
                    <p:cNvCxnSpPr>
                      <a:stCxn id="90" idx="2"/>
                      <a:endCxn id="46" idx="3"/>
                    </p:cNvCxnSpPr>
                    <p:nvPr/>
                  </p:nvCxnSpPr>
                  <p:spPr>
                    <a:xfrm>
                      <a:off x="3128824" y="5522398"/>
                      <a:ext cx="20168" cy="45790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Arrow Connector 91"/>
                    <p:cNvCxnSpPr>
                      <a:stCxn id="88" idx="1"/>
                      <a:endCxn id="90" idx="0"/>
                    </p:cNvCxnSpPr>
                    <p:nvPr/>
                  </p:nvCxnSpPr>
                  <p:spPr>
                    <a:xfrm>
                      <a:off x="3121415" y="4593024"/>
                      <a:ext cx="7409" cy="26304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Elbow Connector 5"/>
                  <p:cNvCxnSpPr>
                    <a:stCxn id="43" idx="2"/>
                    <a:endCxn id="90" idx="1"/>
                  </p:cNvCxnSpPr>
                  <p:nvPr/>
                </p:nvCxnSpPr>
                <p:spPr>
                  <a:xfrm rot="10800000" flipH="1" flipV="1">
                    <a:off x="1706719" y="2328924"/>
                    <a:ext cx="32795" cy="2860309"/>
                  </a:xfrm>
                  <a:prstGeom prst="bentConnector3">
                    <a:avLst>
                      <a:gd name="adj1" fmla="val -697057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Snip Single Corner Rectangle 26"/>
                <p:cNvSpPr/>
                <p:nvPr/>
              </p:nvSpPr>
              <p:spPr>
                <a:xfrm>
                  <a:off x="4856430" y="375939"/>
                  <a:ext cx="2199984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Number of processes</a:t>
                  </a:r>
                  <a:endParaRPr lang="en-US" dirty="0"/>
                </a:p>
              </p:txBody>
            </p:sp>
            <p:cxnSp>
              <p:nvCxnSpPr>
                <p:cNvPr id="28" name="Straight Arrow Connector 27"/>
                <p:cNvCxnSpPr>
                  <a:stCxn id="27" idx="1"/>
                  <a:endCxn id="5" idx="0"/>
                </p:cNvCxnSpPr>
                <p:nvPr/>
              </p:nvCxnSpPr>
              <p:spPr>
                <a:xfrm flipH="1">
                  <a:off x="3099515" y="784185"/>
                  <a:ext cx="2856907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Elbow Connector 93"/>
              <p:cNvCxnSpPr>
                <a:stCxn id="44" idx="3"/>
                <a:endCxn id="45" idx="3"/>
              </p:cNvCxnSpPr>
              <p:nvPr/>
            </p:nvCxnSpPr>
            <p:spPr>
              <a:xfrm rot="16200000" flipV="1">
                <a:off x="4761584" y="3027675"/>
                <a:ext cx="661322" cy="11482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>
                <a:stCxn id="44" idx="1"/>
                <a:endCxn id="90" idx="3"/>
              </p:cNvCxnSpPr>
              <p:nvPr/>
            </p:nvCxnSpPr>
            <p:spPr>
              <a:xfrm rot="5400000">
                <a:off x="4784371" y="4307248"/>
                <a:ext cx="615748" cy="11482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1617780" y="1094151"/>
              <a:ext cx="5142528" cy="3674716"/>
            </a:xfrm>
            <a:prstGeom prst="roundRect">
              <a:avLst>
                <a:gd name="adj" fmla="val 3910"/>
              </a:avLst>
            </a:prstGeom>
            <a:noFill/>
            <a:ln>
              <a:solidFill>
                <a:srgbClr val="660066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478" y="214925"/>
            <a:ext cx="6905320" cy="7639537"/>
            <a:chOff x="314478" y="214925"/>
            <a:chExt cx="6905320" cy="7639537"/>
          </a:xfrm>
        </p:grpSpPr>
        <p:grpSp>
          <p:nvGrpSpPr>
            <p:cNvPr id="3" name="Group 2"/>
            <p:cNvGrpSpPr/>
            <p:nvPr/>
          </p:nvGrpSpPr>
          <p:grpSpPr>
            <a:xfrm>
              <a:off x="314478" y="214925"/>
              <a:ext cx="6905320" cy="7639537"/>
              <a:chOff x="314478" y="214925"/>
              <a:chExt cx="6905320" cy="76395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4478" y="214925"/>
                <a:ext cx="6905320" cy="7639537"/>
                <a:chOff x="314478" y="214925"/>
                <a:chExt cx="6905320" cy="763953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14478" y="214925"/>
                  <a:ext cx="6905320" cy="7639537"/>
                  <a:chOff x="314478" y="214925"/>
                  <a:chExt cx="6905320" cy="7639537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314478" y="214925"/>
                    <a:ext cx="6905320" cy="7639537"/>
                    <a:chOff x="314478" y="214925"/>
                    <a:chExt cx="6905320" cy="7639537"/>
                  </a:xfrm>
                </p:grpSpPr>
                <p:sp>
                  <p:nvSpPr>
                    <p:cNvPr id="134" name="Rounded Rectangle 133"/>
                    <p:cNvSpPr/>
                    <p:nvPr/>
                  </p:nvSpPr>
                  <p:spPr>
                    <a:xfrm>
                      <a:off x="1133234" y="1016000"/>
                      <a:ext cx="6086564" cy="5607540"/>
                    </a:xfrm>
                    <a:prstGeom prst="roundRect">
                      <a:avLst>
                        <a:gd name="adj" fmla="val 3910"/>
                      </a:avLst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ounded Rectangle 134"/>
                    <p:cNvSpPr/>
                    <p:nvPr/>
                  </p:nvSpPr>
                  <p:spPr>
                    <a:xfrm>
                      <a:off x="1133232" y="6799385"/>
                      <a:ext cx="6086566" cy="105507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ounded Rectangle 132"/>
                    <p:cNvSpPr/>
                    <p:nvPr/>
                  </p:nvSpPr>
                  <p:spPr>
                    <a:xfrm>
                      <a:off x="1172309" y="214925"/>
                      <a:ext cx="6047488" cy="70338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680898" y="1199167"/>
                      <a:ext cx="3129898" cy="9791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Automatic branch profiling + Execution flow modeling</a:t>
                      </a:r>
                      <a:endParaRPr lang="en-US" dirty="0"/>
                    </a:p>
                  </p:txBody>
                </p:sp>
                <p:cxnSp>
                  <p:nvCxnSpPr>
                    <p:cNvPr id="20" name="Straight Arrow Connector 19"/>
                    <p:cNvCxnSpPr>
                      <a:stCxn id="2" idx="1"/>
                      <a:endCxn id="5" idx="0"/>
                    </p:cNvCxnSpPr>
                    <p:nvPr/>
                  </p:nvCxnSpPr>
                  <p:spPr>
                    <a:xfrm>
                      <a:off x="2243678" y="784185"/>
                      <a:ext cx="1002169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Snip Single Corner Rectangle 1"/>
                    <p:cNvSpPr/>
                    <p:nvPr/>
                  </p:nvSpPr>
                  <p:spPr>
                    <a:xfrm>
                      <a:off x="1501600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Source code</a:t>
                      </a:r>
                      <a:endParaRPr lang="en-US" dirty="0"/>
                    </a:p>
                  </p:txBody>
                </p:sp>
                <p:sp>
                  <p:nvSpPr>
                    <p:cNvPr id="29" name="Snip Single Corner Rectangle 28"/>
                    <p:cNvSpPr/>
                    <p:nvPr/>
                  </p:nvSpPr>
                  <p:spPr>
                    <a:xfrm>
                      <a:off x="3209413" y="375939"/>
                      <a:ext cx="1484155" cy="408246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Input data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48883" y="375939"/>
                      <a:ext cx="6848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p:txBody>
                </p:sp>
                <p:cxnSp>
                  <p:nvCxnSpPr>
                    <p:cNvPr id="35" name="Straight Arrow Connector 34"/>
                    <p:cNvCxnSpPr>
                      <a:stCxn id="29" idx="1"/>
                      <a:endCxn id="5" idx="0"/>
                    </p:cNvCxnSpPr>
                    <p:nvPr/>
                  </p:nvCxnSpPr>
                  <p:spPr>
                    <a:xfrm flipH="1">
                      <a:off x="3245847" y="784185"/>
                      <a:ext cx="705644" cy="41498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Snip Single Corner Rectangle 42"/>
                    <p:cNvSpPr/>
                    <p:nvPr/>
                  </p:nvSpPr>
                  <p:spPr>
                    <a:xfrm>
                      <a:off x="1680898" y="2487154"/>
                      <a:ext cx="3129898" cy="73861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Intermediate representation of the execution flow (BET)</a:t>
                      </a:r>
                      <a:endParaRPr lang="en-US" dirty="0"/>
                    </a:p>
                  </p:txBody>
                </p:sp>
                <p:sp>
                  <p:nvSpPr>
                    <p:cNvPr id="44" name="Snip Single Corner Rectangle 43"/>
                    <p:cNvSpPr/>
                    <p:nvPr/>
                  </p:nvSpPr>
                  <p:spPr>
                    <a:xfrm>
                      <a:off x="5079423" y="3595988"/>
                      <a:ext cx="1838159" cy="73861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Roofline and </a:t>
                      </a:r>
                      <a:r>
                        <a:rPr lang="en-US" dirty="0" err="1" smtClean="0"/>
                        <a:t>LogGP</a:t>
                      </a:r>
                      <a:r>
                        <a:rPr lang="en-US" dirty="0" smtClean="0"/>
                        <a:t> models</a:t>
                      </a:r>
                      <a:endParaRPr lang="en-US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680898" y="3632132"/>
                      <a:ext cx="3129897" cy="6663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Performance projection and hot region analysis</a:t>
                      </a:r>
                      <a:endParaRPr lang="en-US" dirty="0"/>
                    </a:p>
                  </p:txBody>
                </p:sp>
                <p:sp>
                  <p:nvSpPr>
                    <p:cNvPr id="46" name="Snip Single Corner Rectangle 45"/>
                    <p:cNvSpPr/>
                    <p:nvPr/>
                  </p:nvSpPr>
                  <p:spPr>
                    <a:xfrm>
                      <a:off x="1447706" y="7015815"/>
                      <a:ext cx="2876580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Computation and computation to overlap</a:t>
                      </a:r>
                      <a:endParaRPr lang="en-US" dirty="0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314478" y="7169929"/>
                      <a:ext cx="855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p:txBody>
                </p:sp>
                <p:cxnSp>
                  <p:nvCxnSpPr>
                    <p:cNvPr id="66" name="Straight Arrow Connector 65"/>
                    <p:cNvCxnSpPr>
                      <a:stCxn id="5" idx="2"/>
                      <a:endCxn id="43" idx="3"/>
                    </p:cNvCxnSpPr>
                    <p:nvPr/>
                  </p:nvCxnSpPr>
                  <p:spPr>
                    <a:xfrm>
                      <a:off x="3245847" y="2178296"/>
                      <a:ext cx="0" cy="30885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>
                      <a:stCxn id="43" idx="1"/>
                      <a:endCxn id="45" idx="0"/>
                    </p:cNvCxnSpPr>
                    <p:nvPr/>
                  </p:nvCxnSpPr>
                  <p:spPr>
                    <a:xfrm>
                      <a:off x="3245847" y="3225771"/>
                      <a:ext cx="0" cy="40636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>
                      <a:stCxn id="44" idx="2"/>
                      <a:endCxn id="45" idx="3"/>
                    </p:cNvCxnSpPr>
                    <p:nvPr/>
                  </p:nvCxnSpPr>
                  <p:spPr>
                    <a:xfrm flipH="1">
                      <a:off x="4810795" y="3965297"/>
                      <a:ext cx="268628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/>
                    <p:cNvCxnSpPr>
                      <a:stCxn id="45" idx="2"/>
                      <a:endCxn id="88" idx="3"/>
                    </p:cNvCxnSpPr>
                    <p:nvPr/>
                  </p:nvCxnSpPr>
                  <p:spPr>
                    <a:xfrm>
                      <a:off x="3245847" y="4298461"/>
                      <a:ext cx="0" cy="38174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Snip Single Corner Rectangle 87"/>
                    <p:cNvSpPr/>
                    <p:nvPr/>
                  </p:nvSpPr>
                  <p:spPr>
                    <a:xfrm>
                      <a:off x="1680899" y="4680204"/>
                      <a:ext cx="3129896" cy="641037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Communication and computation hot spots</a:t>
                      </a:r>
                      <a:endParaRPr lang="en-US" dirty="0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680899" y="5683208"/>
                      <a:ext cx="3129895" cy="66632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Overlap optimization analysis</a:t>
                      </a:r>
                      <a:endParaRPr lang="en-US" dirty="0"/>
                    </a:p>
                  </p:txBody>
                </p:sp>
                <p:cxnSp>
                  <p:nvCxnSpPr>
                    <p:cNvPr id="91" name="Straight Arrow Connector 90"/>
                    <p:cNvCxnSpPr>
                      <a:stCxn id="90" idx="2"/>
                      <a:endCxn id="46" idx="3"/>
                    </p:cNvCxnSpPr>
                    <p:nvPr/>
                  </p:nvCxnSpPr>
                  <p:spPr>
                    <a:xfrm flipH="1">
                      <a:off x="2885996" y="6349537"/>
                      <a:ext cx="359851" cy="6662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Arrow Connector 91"/>
                    <p:cNvCxnSpPr>
                      <a:stCxn id="88" idx="1"/>
                      <a:endCxn id="90" idx="0"/>
                    </p:cNvCxnSpPr>
                    <p:nvPr/>
                  </p:nvCxnSpPr>
                  <p:spPr>
                    <a:xfrm>
                      <a:off x="3245847" y="5321241"/>
                      <a:ext cx="0" cy="36196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Elbow Connector 5"/>
                  <p:cNvCxnSpPr>
                    <a:stCxn id="43" idx="2"/>
                    <a:endCxn id="90" idx="1"/>
                  </p:cNvCxnSpPr>
                  <p:nvPr/>
                </p:nvCxnSpPr>
                <p:spPr>
                  <a:xfrm rot="10800000" flipH="1" flipV="1">
                    <a:off x="1680897" y="2856463"/>
                    <a:ext cx="1" cy="3159910"/>
                  </a:xfrm>
                  <a:prstGeom prst="bentConnector3">
                    <a:avLst>
                      <a:gd name="adj1" fmla="val -22860000000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Snip Single Corner Rectangle 26"/>
                <p:cNvSpPr/>
                <p:nvPr/>
              </p:nvSpPr>
              <p:spPr>
                <a:xfrm>
                  <a:off x="4856430" y="375939"/>
                  <a:ext cx="2199984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Number </a:t>
                  </a:r>
                  <a:r>
                    <a:rPr lang="en-US" smtClean="0"/>
                    <a:t>of processes</a:t>
                  </a:r>
                  <a:endParaRPr lang="en-US" dirty="0"/>
                </a:p>
              </p:txBody>
            </p:sp>
            <p:cxnSp>
              <p:nvCxnSpPr>
                <p:cNvPr id="28" name="Straight Arrow Connector 27"/>
                <p:cNvCxnSpPr>
                  <a:stCxn id="27" idx="1"/>
                  <a:endCxn id="5" idx="0"/>
                </p:cNvCxnSpPr>
                <p:nvPr/>
              </p:nvCxnSpPr>
              <p:spPr>
                <a:xfrm flipH="1">
                  <a:off x="3245847" y="784185"/>
                  <a:ext cx="2710575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ounded Rectangle 29"/>
              <p:cNvSpPr/>
              <p:nvPr/>
            </p:nvSpPr>
            <p:spPr>
              <a:xfrm>
                <a:off x="1578704" y="1094152"/>
                <a:ext cx="5477710" cy="4367572"/>
              </a:xfrm>
              <a:prstGeom prst="roundRect">
                <a:avLst>
                  <a:gd name="adj" fmla="val 3910"/>
                </a:avLst>
              </a:prstGeom>
              <a:noFill/>
              <a:ln>
                <a:solidFill>
                  <a:srgbClr val="660066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Snip Single Corner Rectangle 35"/>
            <p:cNvSpPr/>
            <p:nvPr/>
          </p:nvSpPr>
          <p:spPr>
            <a:xfrm>
              <a:off x="4518132" y="7028680"/>
              <a:ext cx="2399450" cy="64103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Places to insert </a:t>
              </a:r>
              <a:r>
                <a:rPr lang="en-US" dirty="0" err="1" smtClean="0"/>
                <a:t>MPI_Test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90" idx="2"/>
              <a:endCxn id="36" idx="3"/>
            </p:cNvCxnSpPr>
            <p:nvPr/>
          </p:nvCxnSpPr>
          <p:spPr>
            <a:xfrm>
              <a:off x="3245847" y="6349537"/>
              <a:ext cx="2472010" cy="6791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1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3554" y="273539"/>
            <a:ext cx="7022548" cy="7639537"/>
            <a:chOff x="353554" y="273539"/>
            <a:chExt cx="7022548" cy="7639537"/>
          </a:xfrm>
        </p:grpSpPr>
        <p:grpSp>
          <p:nvGrpSpPr>
            <p:cNvPr id="10" name="Group 9"/>
            <p:cNvGrpSpPr/>
            <p:nvPr/>
          </p:nvGrpSpPr>
          <p:grpSpPr>
            <a:xfrm>
              <a:off x="353554" y="273539"/>
              <a:ext cx="7022548" cy="7639537"/>
              <a:chOff x="353554" y="273539"/>
              <a:chExt cx="7022548" cy="763953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353554" y="273539"/>
                <a:ext cx="7022548" cy="7639537"/>
                <a:chOff x="353554" y="273539"/>
                <a:chExt cx="7022548" cy="7639537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1289538" y="1094152"/>
                  <a:ext cx="6086564" cy="5607540"/>
                </a:xfrm>
                <a:prstGeom prst="roundRect">
                  <a:avLst>
                    <a:gd name="adj" fmla="val 391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1289536" y="6857999"/>
                  <a:ext cx="6086566" cy="1055077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1289537" y="273539"/>
                  <a:ext cx="6047488" cy="7033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80898" y="1199167"/>
                  <a:ext cx="3129898" cy="9791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Automatic branch profiling + Execution flow modeling</a:t>
                  </a:r>
                  <a:endParaRPr lang="en-US" dirty="0"/>
                </a:p>
              </p:txBody>
            </p:sp>
            <p:cxnSp>
              <p:nvCxnSpPr>
                <p:cNvPr id="20" name="Straight Arrow Connector 19"/>
                <p:cNvCxnSpPr>
                  <a:stCxn id="2" idx="1"/>
                  <a:endCxn id="5" idx="0"/>
                </p:cNvCxnSpPr>
                <p:nvPr/>
              </p:nvCxnSpPr>
              <p:spPr>
                <a:xfrm>
                  <a:off x="2341368" y="784185"/>
                  <a:ext cx="904479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Snip Single Corner Rectangle 1"/>
                <p:cNvSpPr/>
                <p:nvPr/>
              </p:nvSpPr>
              <p:spPr>
                <a:xfrm>
                  <a:off x="1599290" y="375939"/>
                  <a:ext cx="1484155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Source code</a:t>
                  </a:r>
                  <a:endParaRPr lang="en-US" dirty="0"/>
                </a:p>
              </p:txBody>
            </p:sp>
            <p:sp>
              <p:nvSpPr>
                <p:cNvPr id="29" name="Snip Single Corner Rectangle 28"/>
                <p:cNvSpPr/>
                <p:nvPr/>
              </p:nvSpPr>
              <p:spPr>
                <a:xfrm>
                  <a:off x="3326641" y="375939"/>
                  <a:ext cx="1484155" cy="408246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Input data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66111" y="37593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Input</a:t>
                  </a:r>
                  <a:endParaRPr lang="en-US" dirty="0"/>
                </a:p>
              </p:txBody>
            </p:sp>
            <p:cxnSp>
              <p:nvCxnSpPr>
                <p:cNvPr id="35" name="Straight Arrow Connector 34"/>
                <p:cNvCxnSpPr>
                  <a:stCxn id="29" idx="1"/>
                  <a:endCxn id="5" idx="0"/>
                </p:cNvCxnSpPr>
                <p:nvPr/>
              </p:nvCxnSpPr>
              <p:spPr>
                <a:xfrm flipH="1">
                  <a:off x="3245847" y="784185"/>
                  <a:ext cx="822872" cy="4149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Snip Single Corner Rectangle 42"/>
                <p:cNvSpPr/>
                <p:nvPr/>
              </p:nvSpPr>
              <p:spPr>
                <a:xfrm>
                  <a:off x="1680898" y="2487154"/>
                  <a:ext cx="3129898" cy="73861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Intermediate representation of the execution flow (BET)</a:t>
                  </a:r>
                  <a:endParaRPr lang="en-US" dirty="0"/>
                </a:p>
              </p:txBody>
            </p:sp>
            <p:sp>
              <p:nvSpPr>
                <p:cNvPr id="44" name="Snip Single Corner Rectangle 43"/>
                <p:cNvSpPr/>
                <p:nvPr/>
              </p:nvSpPr>
              <p:spPr>
                <a:xfrm>
                  <a:off x="5235727" y="3595988"/>
                  <a:ext cx="1838159" cy="73861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Roofline and </a:t>
                  </a:r>
                  <a:r>
                    <a:rPr lang="en-US" dirty="0" err="1" smtClean="0"/>
                    <a:t>LogGP</a:t>
                  </a:r>
                  <a:r>
                    <a:rPr lang="en-US" dirty="0" smtClean="0"/>
                    <a:t> models</a:t>
                  </a:r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680898" y="3632132"/>
                  <a:ext cx="3129897" cy="6663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Performance projection and hot region analysis</a:t>
                  </a:r>
                  <a:endParaRPr lang="en-US" dirty="0"/>
                </a:p>
              </p:txBody>
            </p:sp>
            <p:sp>
              <p:nvSpPr>
                <p:cNvPr id="46" name="Snip Single Corner Rectangle 45"/>
                <p:cNvSpPr/>
                <p:nvPr/>
              </p:nvSpPr>
              <p:spPr>
                <a:xfrm>
                  <a:off x="1812658" y="7093967"/>
                  <a:ext cx="2876580" cy="64103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Loops with optimization </a:t>
                  </a:r>
                  <a:r>
                    <a:rPr lang="en-US" dirty="0"/>
                    <a:t>hints  to overlap 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53554" y="7169929"/>
                  <a:ext cx="855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Output</a:t>
                  </a:r>
                  <a:endParaRPr lang="en-US" dirty="0"/>
                </a:p>
              </p:txBody>
            </p:sp>
            <p:cxnSp>
              <p:nvCxnSpPr>
                <p:cNvPr id="66" name="Straight Arrow Connector 65"/>
                <p:cNvCxnSpPr>
                  <a:stCxn id="5" idx="2"/>
                  <a:endCxn id="43" idx="3"/>
                </p:cNvCxnSpPr>
                <p:nvPr/>
              </p:nvCxnSpPr>
              <p:spPr>
                <a:xfrm>
                  <a:off x="3245847" y="2178296"/>
                  <a:ext cx="0" cy="3088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43" idx="1"/>
                  <a:endCxn id="45" idx="0"/>
                </p:cNvCxnSpPr>
                <p:nvPr/>
              </p:nvCxnSpPr>
              <p:spPr>
                <a:xfrm>
                  <a:off x="3245847" y="3225771"/>
                  <a:ext cx="0" cy="4063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44" idx="2"/>
                  <a:endCxn id="45" idx="3"/>
                </p:cNvCxnSpPr>
                <p:nvPr/>
              </p:nvCxnSpPr>
              <p:spPr>
                <a:xfrm flipH="1">
                  <a:off x="4810795" y="3965297"/>
                  <a:ext cx="4249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45" idx="2"/>
                  <a:endCxn id="88" idx="3"/>
                </p:cNvCxnSpPr>
                <p:nvPr/>
              </p:nvCxnSpPr>
              <p:spPr>
                <a:xfrm>
                  <a:off x="3245847" y="4298461"/>
                  <a:ext cx="0" cy="401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Snip Single Corner Rectangle 87"/>
                <p:cNvSpPr/>
                <p:nvPr/>
              </p:nvSpPr>
              <p:spPr>
                <a:xfrm>
                  <a:off x="1680899" y="4699742"/>
                  <a:ext cx="3129896" cy="641037"/>
                </a:xfrm>
                <a:prstGeom prst="snip1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Communication and computation hot spots</a:t>
                  </a:r>
                  <a:endParaRPr lang="en-US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680899" y="5683208"/>
                  <a:ext cx="3129895" cy="6663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Overlap optimization analysis</a:t>
                  </a:r>
                  <a:endParaRPr lang="en-US" dirty="0"/>
                </a:p>
              </p:txBody>
            </p:sp>
            <p:cxnSp>
              <p:nvCxnSpPr>
                <p:cNvPr id="91" name="Straight Arrow Connector 90"/>
                <p:cNvCxnSpPr>
                  <a:stCxn id="90" idx="2"/>
                  <a:endCxn id="46" idx="3"/>
                </p:cNvCxnSpPr>
                <p:nvPr/>
              </p:nvCxnSpPr>
              <p:spPr>
                <a:xfrm>
                  <a:off x="3245847" y="6349537"/>
                  <a:ext cx="5101" cy="7444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88" idx="1"/>
                  <a:endCxn id="90" idx="0"/>
                </p:cNvCxnSpPr>
                <p:nvPr/>
              </p:nvCxnSpPr>
              <p:spPr>
                <a:xfrm>
                  <a:off x="3245847" y="5340779"/>
                  <a:ext cx="0" cy="34242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Elbow Connector 5"/>
              <p:cNvCxnSpPr>
                <a:stCxn id="43" idx="2"/>
                <a:endCxn id="90" idx="1"/>
              </p:cNvCxnSpPr>
              <p:nvPr/>
            </p:nvCxnSpPr>
            <p:spPr>
              <a:xfrm rot="10800000" flipH="1" flipV="1">
                <a:off x="1680897" y="2856463"/>
                <a:ext cx="1" cy="3159910"/>
              </a:xfrm>
              <a:prstGeom prst="bentConnector3">
                <a:avLst>
                  <a:gd name="adj1" fmla="val -2286000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Snip Single Corner Rectangle 26"/>
            <p:cNvSpPr/>
            <p:nvPr/>
          </p:nvSpPr>
          <p:spPr>
            <a:xfrm>
              <a:off x="4993196" y="375939"/>
              <a:ext cx="2199984" cy="408246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Runtime parameters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1"/>
              <a:endCxn id="5" idx="0"/>
            </p:cNvCxnSpPr>
            <p:nvPr/>
          </p:nvCxnSpPr>
          <p:spPr>
            <a:xfrm flipH="1">
              <a:off x="3245847" y="784185"/>
              <a:ext cx="2847341" cy="414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13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251</Words>
  <Application>Microsoft Macintosh PowerPoint</Application>
  <PresentationFormat>On-screen Show (4:3)</PresentationFormat>
  <Paragraphs>94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542</cp:revision>
  <dcterms:created xsi:type="dcterms:W3CDTF">2014-04-15T17:44:01Z</dcterms:created>
  <dcterms:modified xsi:type="dcterms:W3CDTF">2014-10-31T17:18:28Z</dcterms:modified>
</cp:coreProperties>
</file>