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notesMasterIdLst>
    <p:notesMasterId r:id="rId7"/>
  </p:notesMasterIdLst>
  <p:sldIdLst>
    <p:sldId id="637" r:id="rId2"/>
    <p:sldId id="638" r:id="rId3"/>
    <p:sldId id="636" r:id="rId4"/>
    <p:sldId id="633" r:id="rId5"/>
    <p:sldId id="63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1" autoAdjust="0"/>
    <p:restoredTop sz="91700" autoAdjust="0"/>
  </p:normalViewPr>
  <p:slideViewPr>
    <p:cSldViewPr snapToGrid="0" snapToObjects="1">
      <p:cViewPr>
        <p:scale>
          <a:sx n="100" d="100"/>
          <a:sy n="100" d="100"/>
        </p:scale>
        <p:origin x="-11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A18F5-476D-4E29-8C9E-20D54CA77179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B63A9-AD19-4C12-9A66-0ADF3AD2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DEA3853-8DFF-44EE-8905-02C5A9731E41}" type="datetime1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162-0CCA-4868-B171-01F9B1E79867}" type="datetime1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556B-7333-4747-8FC0-1195D4FBBF5A}" type="datetime1">
              <a:rPr lang="en-US" smtClean="0"/>
              <a:t>6/18/15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DA96996-6407-4396-81A9-3B34D094E3BA}" type="datetime1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6EA84E0-9CDF-48AD-81E0-FCB847297868}" type="datetime1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3BC459-EF11-485D-BBA9-A6682223BD5B}" type="datetime1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3BC459-EF11-485D-BBA9-A6682223BD5B}" type="datetime1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E3BC459-EF11-485D-BBA9-A6682223BD5B}" type="datetime1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CB1-F528-4996-BB85-6BADACE8F13E}" type="datetime1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D0D6-8A2C-4278-B111-F3C540215440}" type="datetime1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A005-F8DA-4401-BCC5-407E131E3F7F}" type="datetime1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E3BC459-EF11-485D-BBA9-A6682223BD5B}" type="datetime1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0308FE8-D589-4A7C-9D55-7ECF255EBCC8}" type="datetime1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D101-F09C-44B0-8696-DEFD3FFBD531}" type="datetime1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B6DC-1683-4FEC-99DD-635393C300CC}" type="datetime1">
              <a:rPr lang="en-US" smtClean="0"/>
              <a:t>6/18/15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3BC459-EF11-485D-BBA9-A6682223BD5B}" type="datetime1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  <p:sldLayoutId id="2147483966" r:id="rId19"/>
    <p:sldLayoutId id="2147483967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61462" y="1264554"/>
            <a:ext cx="9126523" cy="5163647"/>
            <a:chOff x="-61462" y="1264554"/>
            <a:chExt cx="9126523" cy="5163647"/>
          </a:xfrm>
        </p:grpSpPr>
        <p:grpSp>
          <p:nvGrpSpPr>
            <p:cNvPr id="10" name="Group 9"/>
            <p:cNvGrpSpPr/>
            <p:nvPr/>
          </p:nvGrpSpPr>
          <p:grpSpPr>
            <a:xfrm>
              <a:off x="-61462" y="1264554"/>
              <a:ext cx="9126523" cy="5163647"/>
              <a:chOff x="-226562" y="1264554"/>
              <a:chExt cx="9126523" cy="516364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26562" y="1264554"/>
                <a:ext cx="9126523" cy="5163647"/>
                <a:chOff x="-409864" y="1264554"/>
                <a:chExt cx="9126523" cy="5163647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575782" y="2813899"/>
                  <a:ext cx="2838816" cy="3614302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solidFill>
                    <a:srgbClr val="0000FF"/>
                  </a:solidFill>
                  <a:prstDash val="dash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-183302" y="2813899"/>
                  <a:ext cx="3088067" cy="3614302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solidFill>
                    <a:srgbClr val="0000FF"/>
                  </a:solidFill>
                  <a:prstDash val="dash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37522" y="1264554"/>
                  <a:ext cx="8254988" cy="5044766"/>
                  <a:chOff x="1135941" y="1264554"/>
                  <a:chExt cx="8254988" cy="5044766"/>
                </a:xfrm>
              </p:grpSpPr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4811067" y="1264554"/>
                    <a:ext cx="1152128" cy="504056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main()</a:t>
                    </a:r>
                    <a:endParaRPr lang="en-US" dirty="0"/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4846232" y="2173557"/>
                    <a:ext cx="1080120" cy="640342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loop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rgbClr val="0000FF"/>
                        </a:solidFill>
                      </a:rPr>
                      <a:t>☓</a:t>
                    </a:r>
                    <a:r>
                      <a:rPr lang="en-US" i="1" dirty="0" smtClean="0">
                        <a:solidFill>
                          <a:srgbClr val="0000FF"/>
                        </a:solidFill>
                      </a:rPr>
                      <a:t>N</a:t>
                    </a:r>
                    <a:endParaRPr lang="en-US" i="1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4642659" y="3212976"/>
                    <a:ext cx="1512168" cy="43204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 smtClean="0"/>
                      <a:t>fft</a:t>
                    </a:r>
                    <a:r>
                      <a:rPr lang="en-US" dirty="0" smtClean="0"/>
                      <a:t>(x1, x2)</a:t>
                    </a:r>
                    <a:endParaRPr lang="en-US" dirty="0"/>
                  </a:p>
                </p:txBody>
              </p:sp>
              <p:cxnSp>
                <p:nvCxnSpPr>
                  <p:cNvPr id="37" name="Straight Arrow Connector 36"/>
                  <p:cNvCxnSpPr>
                    <a:stCxn id="31" idx="2"/>
                    <a:endCxn id="34" idx="0"/>
                  </p:cNvCxnSpPr>
                  <p:nvPr/>
                </p:nvCxnSpPr>
                <p:spPr>
                  <a:xfrm flipH="1">
                    <a:off x="5386292" y="1768610"/>
                    <a:ext cx="839" cy="40494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34" idx="2"/>
                    <a:endCxn id="35" idx="0"/>
                  </p:cNvCxnSpPr>
                  <p:nvPr/>
                </p:nvCxnSpPr>
                <p:spPr>
                  <a:xfrm>
                    <a:off x="5386292" y="2813899"/>
                    <a:ext cx="12451" cy="39907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2397041" y="3212976"/>
                    <a:ext cx="1512168" cy="43204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evolve(x1)</a:t>
                    </a:r>
                    <a:endParaRPr lang="en-US" dirty="0"/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7004389" y="3212976"/>
                    <a:ext cx="1789608" cy="43204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checksum(x2)</a:t>
                    </a:r>
                    <a:endParaRPr lang="en-US" dirty="0"/>
                  </a:p>
                </p:txBody>
              </p:sp>
              <p:cxnSp>
                <p:nvCxnSpPr>
                  <p:cNvPr id="47" name="Straight Arrow Connector 46"/>
                  <p:cNvCxnSpPr>
                    <a:stCxn id="34" idx="2"/>
                    <a:endCxn id="45" idx="0"/>
                  </p:cNvCxnSpPr>
                  <p:nvPr/>
                </p:nvCxnSpPr>
                <p:spPr>
                  <a:xfrm flipH="1">
                    <a:off x="3153125" y="2813899"/>
                    <a:ext cx="2233167" cy="39907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>
                    <a:stCxn id="34" idx="2"/>
                    <a:endCxn id="46" idx="0"/>
                  </p:cNvCxnSpPr>
                  <p:nvPr/>
                </p:nvCxnSpPr>
                <p:spPr>
                  <a:xfrm>
                    <a:off x="5386292" y="2813899"/>
                    <a:ext cx="2512901" cy="39907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>
                    <a:stCxn id="35" idx="2"/>
                    <a:endCxn id="75" idx="0"/>
                  </p:cNvCxnSpPr>
                  <p:nvPr/>
                </p:nvCxnSpPr>
                <p:spPr>
                  <a:xfrm>
                    <a:off x="5398743" y="3645024"/>
                    <a:ext cx="9753" cy="36004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4652412" y="4005064"/>
                    <a:ext cx="1512168" cy="504056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branch 1D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srgbClr val="0000FF"/>
                        </a:solidFill>
                      </a:rPr>
                      <a:t>☓</a:t>
                    </a:r>
                    <a:r>
                      <a:rPr lang="en-US" dirty="0">
                        <a:solidFill>
                          <a:srgbClr val="0000FF"/>
                        </a:solidFill>
                      </a:rPr>
                      <a:t>100</a:t>
                    </a:r>
                    <a:r>
                      <a:rPr lang="en-US" dirty="0" smtClean="0">
                        <a:solidFill>
                          <a:srgbClr val="0000FF"/>
                        </a:solidFill>
                      </a:rPr>
                      <a:t>%</a:t>
                    </a:r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79" name="Rounded Rectangle 78"/>
                  <p:cNvSpPr/>
                  <p:nvPr/>
                </p:nvSpPr>
                <p:spPr>
                  <a:xfrm>
                    <a:off x="2379538" y="4005064"/>
                    <a:ext cx="1512168" cy="504056"/>
                  </a:xfrm>
                  <a:prstGeom prst="roundRect">
                    <a:avLst/>
                  </a:prstGeom>
                  <a:noFill/>
                  <a:ln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  <a:r>
                      <a:rPr lang="en-US" dirty="0" smtClean="0"/>
                      <a:t>ranch 0D</a:t>
                    </a:r>
                  </a:p>
                  <a:p>
                    <a:pPr algn="ctr"/>
                    <a:r>
                      <a:rPr lang="en-US" dirty="0">
                        <a:solidFill>
                          <a:srgbClr val="0000FF"/>
                        </a:solidFill>
                      </a:rPr>
                      <a:t>☓0</a:t>
                    </a:r>
                    <a:r>
                      <a:rPr lang="en-US" dirty="0" smtClean="0">
                        <a:solidFill>
                          <a:srgbClr val="0000FF"/>
                        </a:solidFill>
                      </a:rPr>
                      <a:t>%</a:t>
                    </a:r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7076141" y="4005064"/>
                    <a:ext cx="1512168" cy="504056"/>
                  </a:xfrm>
                  <a:prstGeom prst="roundRect">
                    <a:avLst/>
                  </a:prstGeom>
                  <a:noFill/>
                  <a:ln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branch 2D</a:t>
                    </a:r>
                  </a:p>
                  <a:p>
                    <a:pPr algn="ctr"/>
                    <a:r>
                      <a:rPr lang="en-US" dirty="0">
                        <a:solidFill>
                          <a:srgbClr val="0000FF"/>
                        </a:solidFill>
                      </a:rPr>
                      <a:t>☓0</a:t>
                    </a:r>
                    <a:r>
                      <a:rPr lang="en-US" dirty="0" smtClean="0">
                        <a:solidFill>
                          <a:srgbClr val="0000FF"/>
                        </a:solidFill>
                      </a:rPr>
                      <a:t>%</a:t>
                    </a:r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82" name="Straight Arrow Connector 81"/>
                  <p:cNvCxnSpPr>
                    <a:stCxn id="35" idx="2"/>
                    <a:endCxn id="79" idx="0"/>
                  </p:cNvCxnSpPr>
                  <p:nvPr/>
                </p:nvCxnSpPr>
                <p:spPr>
                  <a:xfrm flipH="1">
                    <a:off x="3135622" y="3645024"/>
                    <a:ext cx="2263121" cy="360040"/>
                  </a:xfrm>
                  <a:prstGeom prst="straightConnector1">
                    <a:avLst/>
                  </a:prstGeom>
                  <a:ln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/>
                  <p:cNvCxnSpPr>
                    <a:stCxn id="35" idx="2"/>
                    <a:endCxn id="80" idx="0"/>
                  </p:cNvCxnSpPr>
                  <p:nvPr/>
                </p:nvCxnSpPr>
                <p:spPr>
                  <a:xfrm>
                    <a:off x="5398743" y="3645024"/>
                    <a:ext cx="2433482" cy="360040"/>
                  </a:xfrm>
                  <a:prstGeom prst="straightConnector1">
                    <a:avLst/>
                  </a:prstGeom>
                  <a:ln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ounded Rectangle 87"/>
                  <p:cNvSpPr/>
                  <p:nvPr/>
                </p:nvSpPr>
                <p:spPr>
                  <a:xfrm>
                    <a:off x="1135941" y="5085184"/>
                    <a:ext cx="1224136" cy="43204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cffts1(x1)</a:t>
                    </a:r>
                    <a:endParaRPr lang="en-US" dirty="0"/>
                  </a:p>
                </p:txBody>
              </p:sp>
              <p:sp>
                <p:nvSpPr>
                  <p:cNvPr id="89" name="Rounded Rectangle 88"/>
                  <p:cNvSpPr/>
                  <p:nvPr/>
                </p:nvSpPr>
                <p:spPr>
                  <a:xfrm>
                    <a:off x="2717032" y="5085184"/>
                    <a:ext cx="1224136" cy="43204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cffts2(x1)</a:t>
                    </a:r>
                    <a:endParaRPr lang="en-US" dirty="0"/>
                  </a:p>
                </p:txBody>
              </p:sp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7147451" y="5085184"/>
                    <a:ext cx="1224136" cy="43204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cffts1(x1)</a:t>
                    </a:r>
                    <a:endParaRPr lang="en-US" dirty="0"/>
                  </a:p>
                </p:txBody>
              </p:sp>
              <p:sp>
                <p:nvSpPr>
                  <p:cNvPr id="91" name="Rounded Rectangle 90"/>
                  <p:cNvSpPr/>
                  <p:nvPr/>
                </p:nvSpPr>
                <p:spPr>
                  <a:xfrm>
                    <a:off x="4354137" y="5093568"/>
                    <a:ext cx="2151856" cy="43204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transpose(x1, x2)</a:t>
                    </a:r>
                    <a:endParaRPr lang="en-US" dirty="0"/>
                  </a:p>
                </p:txBody>
              </p:sp>
              <p:cxnSp>
                <p:nvCxnSpPr>
                  <p:cNvPr id="92" name="Straight Arrow Connector 91"/>
                  <p:cNvCxnSpPr>
                    <a:stCxn id="75" idx="2"/>
                    <a:endCxn id="88" idx="0"/>
                  </p:cNvCxnSpPr>
                  <p:nvPr/>
                </p:nvCxnSpPr>
                <p:spPr>
                  <a:xfrm flipH="1">
                    <a:off x="1748009" y="4509120"/>
                    <a:ext cx="3660487" cy="57606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/>
                  <p:cNvCxnSpPr>
                    <a:stCxn id="75" idx="2"/>
                    <a:endCxn id="89" idx="0"/>
                  </p:cNvCxnSpPr>
                  <p:nvPr/>
                </p:nvCxnSpPr>
                <p:spPr>
                  <a:xfrm flipH="1">
                    <a:off x="3329100" y="4509120"/>
                    <a:ext cx="2079396" cy="57606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>
                    <a:stCxn id="75" idx="2"/>
                    <a:endCxn id="91" idx="0"/>
                  </p:cNvCxnSpPr>
                  <p:nvPr/>
                </p:nvCxnSpPr>
                <p:spPr>
                  <a:xfrm>
                    <a:off x="5408496" y="4509120"/>
                    <a:ext cx="21569" cy="58444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/>
                  <p:cNvCxnSpPr>
                    <a:stCxn id="75" idx="2"/>
                    <a:endCxn id="90" idx="0"/>
                  </p:cNvCxnSpPr>
                  <p:nvPr/>
                </p:nvCxnSpPr>
                <p:spPr>
                  <a:xfrm>
                    <a:off x="5408496" y="4509120"/>
                    <a:ext cx="2351023" cy="57606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Rounded Rectangle 103"/>
                  <p:cNvSpPr/>
                  <p:nvPr/>
                </p:nvSpPr>
                <p:spPr>
                  <a:xfrm>
                    <a:off x="4282814" y="5877272"/>
                    <a:ext cx="2304256" cy="43204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 smtClean="0"/>
                      <a:t>MPI_Alltoall</a:t>
                    </a:r>
                    <a:r>
                      <a:rPr lang="en-US" dirty="0" smtClean="0"/>
                      <a:t>(x1, x2)</a:t>
                    </a:r>
                    <a:endParaRPr lang="en-US" dirty="0"/>
                  </a:p>
                </p:txBody>
              </p:sp>
              <p:cxnSp>
                <p:nvCxnSpPr>
                  <p:cNvPr id="105" name="Straight Arrow Connector 104"/>
                  <p:cNvCxnSpPr>
                    <a:stCxn id="91" idx="2"/>
                    <a:endCxn id="104" idx="0"/>
                  </p:cNvCxnSpPr>
                  <p:nvPr/>
                </p:nvCxnSpPr>
                <p:spPr>
                  <a:xfrm>
                    <a:off x="5430065" y="5525616"/>
                    <a:ext cx="4877" cy="35165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Rounded Rectangle 108"/>
                  <p:cNvSpPr/>
                  <p:nvPr/>
                </p:nvSpPr>
                <p:spPr>
                  <a:xfrm>
                    <a:off x="1546332" y="5877272"/>
                    <a:ext cx="2376264" cy="43204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 smtClean="0"/>
                      <a:t>transpose_local</a:t>
                    </a:r>
                    <a:r>
                      <a:rPr lang="en-US" dirty="0" smtClean="0"/>
                      <a:t>(x1)</a:t>
                    </a:r>
                    <a:endParaRPr lang="en-US" dirty="0"/>
                  </a:p>
                </p:txBody>
              </p:sp>
              <p:sp>
                <p:nvSpPr>
                  <p:cNvPr id="110" name="Rounded Rectangle 109"/>
                  <p:cNvSpPr/>
                  <p:nvPr/>
                </p:nvSpPr>
                <p:spPr>
                  <a:xfrm>
                    <a:off x="7014665" y="5877272"/>
                    <a:ext cx="2376264" cy="43204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 smtClean="0"/>
                      <a:t>transpose_finish</a:t>
                    </a:r>
                    <a:r>
                      <a:rPr lang="en-US" dirty="0" smtClean="0"/>
                      <a:t>(x2)</a:t>
                    </a:r>
                    <a:endParaRPr lang="en-US" dirty="0"/>
                  </a:p>
                </p:txBody>
              </p:sp>
              <p:cxnSp>
                <p:nvCxnSpPr>
                  <p:cNvPr id="115" name="Straight Arrow Connector 114"/>
                  <p:cNvCxnSpPr>
                    <a:stCxn id="91" idx="2"/>
                    <a:endCxn id="110" idx="0"/>
                  </p:cNvCxnSpPr>
                  <p:nvPr/>
                </p:nvCxnSpPr>
                <p:spPr>
                  <a:xfrm>
                    <a:off x="5430065" y="5525616"/>
                    <a:ext cx="2772732" cy="35165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/>
                  <p:cNvCxnSpPr>
                    <a:stCxn id="91" idx="2"/>
                    <a:endCxn id="109" idx="0"/>
                  </p:cNvCxnSpPr>
                  <p:nvPr/>
                </p:nvCxnSpPr>
                <p:spPr>
                  <a:xfrm flipH="1">
                    <a:off x="2734464" y="5525616"/>
                    <a:ext cx="2695601" cy="35165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TextBox 1"/>
                <p:cNvSpPr txBox="1"/>
                <p:nvPr/>
              </p:nvSpPr>
              <p:spPr>
                <a:xfrm>
                  <a:off x="6448123" y="2173557"/>
                  <a:ext cx="184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-409864" y="2409299"/>
                  <a:ext cx="35802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Computation before communication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327290" y="2425878"/>
                  <a:ext cx="33893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Computation after communication</a:t>
                  </a:r>
                  <a:endParaRPr lang="en-US" sz="16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3586850" y="1524000"/>
                <a:ext cx="41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1.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618819" y="2294723"/>
                <a:ext cx="41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2.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27403" y="3221947"/>
                <a:ext cx="41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3.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430967" y="3222071"/>
                <a:ext cx="41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4.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96740" y="3275692"/>
                <a:ext cx="41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5.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18624" y="4086167"/>
                <a:ext cx="41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6.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425439" y="4053901"/>
                <a:ext cx="41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7.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858027" y="4021635"/>
                <a:ext cx="41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8.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-66234" y="5133783"/>
                <a:ext cx="41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9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85829" y="5134702"/>
                <a:ext cx="53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10.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21651" y="5127836"/>
                <a:ext cx="53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11.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800591" y="5115136"/>
                <a:ext cx="53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12.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94577" y="5900740"/>
                <a:ext cx="53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14.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62420" y="5911644"/>
                <a:ext cx="53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13.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682912" y="5893420"/>
                <a:ext cx="53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15.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692678" y="1796899"/>
              <a:ext cx="859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=1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09476" y="2854888"/>
              <a:ext cx="893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=N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67908" y="3663466"/>
              <a:ext cx="859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=0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26424" y="3657724"/>
              <a:ext cx="859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=0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45421" y="2867588"/>
              <a:ext cx="893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=N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92678" y="2886030"/>
              <a:ext cx="893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=N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90113" y="3669208"/>
              <a:ext cx="893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=N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91370" y="4715792"/>
              <a:ext cx="893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=N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81191" y="4740938"/>
              <a:ext cx="893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=N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55729" y="4801474"/>
              <a:ext cx="893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=N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7520" y="4779292"/>
              <a:ext cx="893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=N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35550" y="5542632"/>
              <a:ext cx="893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=N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77209" y="5517232"/>
              <a:ext cx="893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=N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29470" y="5564802"/>
              <a:ext cx="893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rgbClr val="008000"/>
                  </a:solidFill>
                </a:rPr>
                <a:t>freq</a:t>
              </a:r>
              <a:r>
                <a:rPr lang="en-US" sz="1600" i="1" dirty="0" smtClean="0">
                  <a:solidFill>
                    <a:srgbClr val="008000"/>
                  </a:solidFill>
                </a:rPr>
                <a:t>=N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98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61462" y="1442354"/>
            <a:ext cx="9126523" cy="4985847"/>
            <a:chOff x="-226562" y="1442354"/>
            <a:chExt cx="9126523" cy="4985847"/>
          </a:xfrm>
        </p:grpSpPr>
        <p:grpSp>
          <p:nvGrpSpPr>
            <p:cNvPr id="7" name="Group 6"/>
            <p:cNvGrpSpPr/>
            <p:nvPr/>
          </p:nvGrpSpPr>
          <p:grpSpPr>
            <a:xfrm>
              <a:off x="-226562" y="1442354"/>
              <a:ext cx="9126523" cy="4985847"/>
              <a:chOff x="-409864" y="1442354"/>
              <a:chExt cx="9126523" cy="498584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575782" y="2813899"/>
                <a:ext cx="2838816" cy="3614302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solidFill>
                  <a:srgbClr val="0000FF"/>
                </a:solidFill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-183302" y="2813899"/>
                <a:ext cx="3088067" cy="3614302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solidFill>
                  <a:srgbClr val="0000FF"/>
                </a:solidFill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7522" y="1442354"/>
                <a:ext cx="8254988" cy="4866966"/>
                <a:chOff x="1135941" y="1442354"/>
                <a:chExt cx="8254988" cy="4866966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4811067" y="1442354"/>
                  <a:ext cx="1152128" cy="5040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main()</a:t>
                  </a:r>
                  <a:endParaRPr lang="en-US" dirty="0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4846232" y="2173557"/>
                  <a:ext cx="1080120" cy="64034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loop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FF"/>
                      </a:solidFill>
                    </a:rPr>
                    <a:t>☓</a:t>
                  </a:r>
                  <a:r>
                    <a:rPr lang="en-US" i="1" dirty="0" smtClean="0">
                      <a:solidFill>
                        <a:srgbClr val="0000FF"/>
                      </a:solidFill>
                    </a:rPr>
                    <a:t>N</a:t>
                  </a:r>
                  <a:endParaRPr lang="en-US" i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4642659" y="3212976"/>
                  <a:ext cx="1512168" cy="4320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fft</a:t>
                  </a:r>
                  <a:r>
                    <a:rPr lang="en-US" dirty="0" smtClean="0"/>
                    <a:t>(x1, x2)</a:t>
                  </a:r>
                  <a:endParaRPr lang="en-US" dirty="0"/>
                </a:p>
              </p:txBody>
            </p:sp>
            <p:cxnSp>
              <p:nvCxnSpPr>
                <p:cNvPr id="37" name="Straight Arrow Connector 36"/>
                <p:cNvCxnSpPr>
                  <a:stCxn id="31" idx="2"/>
                  <a:endCxn id="34" idx="0"/>
                </p:cNvCxnSpPr>
                <p:nvPr/>
              </p:nvCxnSpPr>
              <p:spPr>
                <a:xfrm flipH="1">
                  <a:off x="5386292" y="1946410"/>
                  <a:ext cx="839" cy="2271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34" idx="2"/>
                  <a:endCxn id="35" idx="0"/>
                </p:cNvCxnSpPr>
                <p:nvPr/>
              </p:nvCxnSpPr>
              <p:spPr>
                <a:xfrm>
                  <a:off x="5386292" y="2813899"/>
                  <a:ext cx="12451" cy="3990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ounded Rectangle 44"/>
                <p:cNvSpPr/>
                <p:nvPr/>
              </p:nvSpPr>
              <p:spPr>
                <a:xfrm>
                  <a:off x="2524041" y="3212976"/>
                  <a:ext cx="1512168" cy="4320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evolve(x1)</a:t>
                  </a:r>
                  <a:endParaRPr lang="en-US" dirty="0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7004389" y="3212976"/>
                  <a:ext cx="1789608" cy="4320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checksum(x2)</a:t>
                  </a:r>
                  <a:endParaRPr lang="en-US" dirty="0"/>
                </a:p>
              </p:txBody>
            </p:sp>
            <p:cxnSp>
              <p:nvCxnSpPr>
                <p:cNvPr id="47" name="Straight Arrow Connector 46"/>
                <p:cNvCxnSpPr>
                  <a:stCxn id="34" idx="2"/>
                  <a:endCxn id="45" idx="0"/>
                </p:cNvCxnSpPr>
                <p:nvPr/>
              </p:nvCxnSpPr>
              <p:spPr>
                <a:xfrm flipH="1">
                  <a:off x="3280125" y="2813899"/>
                  <a:ext cx="2106167" cy="3990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4" idx="2"/>
                  <a:endCxn id="46" idx="0"/>
                </p:cNvCxnSpPr>
                <p:nvPr/>
              </p:nvCxnSpPr>
              <p:spPr>
                <a:xfrm>
                  <a:off x="5386292" y="2813899"/>
                  <a:ext cx="2512901" cy="3990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35" idx="2"/>
                  <a:endCxn id="75" idx="0"/>
                </p:cNvCxnSpPr>
                <p:nvPr/>
              </p:nvCxnSpPr>
              <p:spPr>
                <a:xfrm>
                  <a:off x="5398743" y="3645024"/>
                  <a:ext cx="9753" cy="3600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ounded Rectangle 74"/>
                <p:cNvSpPr/>
                <p:nvPr/>
              </p:nvSpPr>
              <p:spPr>
                <a:xfrm>
                  <a:off x="4652412" y="4005064"/>
                  <a:ext cx="1512168" cy="5040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branch 1D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FF"/>
                      </a:solidFill>
                    </a:rPr>
                    <a:t>☓</a:t>
                  </a:r>
                  <a:r>
                    <a:rPr lang="en-US" dirty="0">
                      <a:solidFill>
                        <a:srgbClr val="0000FF"/>
                      </a:solidFill>
                    </a:rPr>
                    <a:t>100</a:t>
                  </a:r>
                  <a:r>
                    <a:rPr lang="en-US" dirty="0" smtClean="0">
                      <a:solidFill>
                        <a:srgbClr val="0000FF"/>
                      </a:solidFill>
                    </a:rPr>
                    <a:t>%</a:t>
                  </a:r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2519238" y="4005064"/>
                  <a:ext cx="1512168" cy="504056"/>
                </a:xfrm>
                <a:prstGeom prst="round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  <a:r>
                    <a:rPr lang="en-US" dirty="0" smtClean="0"/>
                    <a:t>ranch 0D</a:t>
                  </a:r>
                </a:p>
                <a:p>
                  <a:pPr algn="ctr"/>
                  <a:r>
                    <a:rPr lang="en-US" dirty="0">
                      <a:solidFill>
                        <a:srgbClr val="0000FF"/>
                      </a:solidFill>
                    </a:rPr>
                    <a:t>☓0</a:t>
                  </a:r>
                  <a:r>
                    <a:rPr lang="en-US" dirty="0" smtClean="0">
                      <a:solidFill>
                        <a:srgbClr val="0000FF"/>
                      </a:solidFill>
                    </a:rPr>
                    <a:t>%</a:t>
                  </a:r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7076141" y="4005064"/>
                  <a:ext cx="1512168" cy="504056"/>
                </a:xfrm>
                <a:prstGeom prst="round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branch 2D</a:t>
                  </a:r>
                </a:p>
                <a:p>
                  <a:pPr algn="ctr"/>
                  <a:r>
                    <a:rPr lang="en-US" dirty="0">
                      <a:solidFill>
                        <a:srgbClr val="0000FF"/>
                      </a:solidFill>
                    </a:rPr>
                    <a:t>☓0</a:t>
                  </a:r>
                  <a:r>
                    <a:rPr lang="en-US" dirty="0" smtClean="0">
                      <a:solidFill>
                        <a:srgbClr val="0000FF"/>
                      </a:solidFill>
                    </a:rPr>
                    <a:t>%</a:t>
                  </a:r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82" name="Straight Arrow Connector 81"/>
                <p:cNvCxnSpPr>
                  <a:stCxn id="35" idx="2"/>
                  <a:endCxn id="79" idx="0"/>
                </p:cNvCxnSpPr>
                <p:nvPr/>
              </p:nvCxnSpPr>
              <p:spPr>
                <a:xfrm flipH="1">
                  <a:off x="3275322" y="3645024"/>
                  <a:ext cx="2123421" cy="360040"/>
                </a:xfrm>
                <a:prstGeom prst="straightConnector1">
                  <a:avLst/>
                </a:prstGeom>
                <a:ln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5" idx="2"/>
                  <a:endCxn id="80" idx="0"/>
                </p:cNvCxnSpPr>
                <p:nvPr/>
              </p:nvCxnSpPr>
              <p:spPr>
                <a:xfrm>
                  <a:off x="5398743" y="3645024"/>
                  <a:ext cx="2433482" cy="360040"/>
                </a:xfrm>
                <a:prstGeom prst="straightConnector1">
                  <a:avLst/>
                </a:prstGeom>
                <a:ln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ounded Rectangle 87"/>
                <p:cNvSpPr/>
                <p:nvPr/>
              </p:nvSpPr>
              <p:spPr>
                <a:xfrm>
                  <a:off x="1135941" y="5085184"/>
                  <a:ext cx="1224136" cy="4320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cffts1(x1)</a:t>
                  </a:r>
                  <a:endParaRPr lang="en-US" dirty="0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2717032" y="5085184"/>
                  <a:ext cx="1224136" cy="4320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cffts2(x1)</a:t>
                  </a:r>
                  <a:endParaRPr lang="en-US" dirty="0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7147451" y="5085184"/>
                  <a:ext cx="1224136" cy="4320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cffts1(x1)</a:t>
                  </a:r>
                  <a:endParaRPr lang="en-US" dirty="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4354137" y="5093568"/>
                  <a:ext cx="2151856" cy="4320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transpose(x1, x2)</a:t>
                  </a:r>
                  <a:endParaRPr lang="en-US" dirty="0"/>
                </a:p>
              </p:txBody>
            </p:sp>
            <p:cxnSp>
              <p:nvCxnSpPr>
                <p:cNvPr id="92" name="Straight Arrow Connector 91"/>
                <p:cNvCxnSpPr>
                  <a:stCxn id="75" idx="2"/>
                  <a:endCxn id="88" idx="0"/>
                </p:cNvCxnSpPr>
                <p:nvPr/>
              </p:nvCxnSpPr>
              <p:spPr>
                <a:xfrm flipH="1">
                  <a:off x="1748009" y="4509120"/>
                  <a:ext cx="3660487" cy="5760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>
                  <a:stCxn id="75" idx="2"/>
                  <a:endCxn id="89" idx="0"/>
                </p:cNvCxnSpPr>
                <p:nvPr/>
              </p:nvCxnSpPr>
              <p:spPr>
                <a:xfrm flipH="1">
                  <a:off x="3329100" y="4509120"/>
                  <a:ext cx="2079396" cy="5760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stCxn id="75" idx="2"/>
                  <a:endCxn id="91" idx="0"/>
                </p:cNvCxnSpPr>
                <p:nvPr/>
              </p:nvCxnSpPr>
              <p:spPr>
                <a:xfrm>
                  <a:off x="5408496" y="4509120"/>
                  <a:ext cx="21569" cy="5844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stCxn id="75" idx="2"/>
                  <a:endCxn id="90" idx="0"/>
                </p:cNvCxnSpPr>
                <p:nvPr/>
              </p:nvCxnSpPr>
              <p:spPr>
                <a:xfrm>
                  <a:off x="5408496" y="4509120"/>
                  <a:ext cx="2351023" cy="5760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>
                  <a:off x="4282814" y="5877272"/>
                  <a:ext cx="2304256" cy="4320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MPI_Alltoall</a:t>
                  </a:r>
                  <a:r>
                    <a:rPr lang="en-US" dirty="0" smtClean="0"/>
                    <a:t>(x1, x2)</a:t>
                  </a:r>
                  <a:endParaRPr lang="en-US" dirty="0"/>
                </a:p>
              </p:txBody>
            </p:sp>
            <p:cxnSp>
              <p:nvCxnSpPr>
                <p:cNvPr id="105" name="Straight Arrow Connector 104"/>
                <p:cNvCxnSpPr>
                  <a:stCxn id="91" idx="2"/>
                  <a:endCxn id="104" idx="0"/>
                </p:cNvCxnSpPr>
                <p:nvPr/>
              </p:nvCxnSpPr>
              <p:spPr>
                <a:xfrm>
                  <a:off x="5430065" y="5525616"/>
                  <a:ext cx="4877" cy="3516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Rounded Rectangle 108"/>
                <p:cNvSpPr/>
                <p:nvPr/>
              </p:nvSpPr>
              <p:spPr>
                <a:xfrm>
                  <a:off x="1546332" y="5877272"/>
                  <a:ext cx="2376264" cy="4320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transpose_local</a:t>
                  </a:r>
                  <a:r>
                    <a:rPr lang="en-US" dirty="0" smtClean="0"/>
                    <a:t>(x1)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7014665" y="5877272"/>
                  <a:ext cx="2376264" cy="43204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transpose_finish</a:t>
                  </a:r>
                  <a:r>
                    <a:rPr lang="en-US" dirty="0" smtClean="0"/>
                    <a:t>(x2)</a:t>
                  </a:r>
                  <a:endParaRPr lang="en-US" dirty="0"/>
                </a:p>
              </p:txBody>
            </p:sp>
            <p:cxnSp>
              <p:nvCxnSpPr>
                <p:cNvPr id="115" name="Straight Arrow Connector 114"/>
                <p:cNvCxnSpPr>
                  <a:stCxn id="91" idx="2"/>
                  <a:endCxn id="110" idx="0"/>
                </p:cNvCxnSpPr>
                <p:nvPr/>
              </p:nvCxnSpPr>
              <p:spPr>
                <a:xfrm>
                  <a:off x="5430065" y="5525616"/>
                  <a:ext cx="2772732" cy="3516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>
                  <a:stCxn id="91" idx="2"/>
                  <a:endCxn id="109" idx="0"/>
                </p:cNvCxnSpPr>
                <p:nvPr/>
              </p:nvCxnSpPr>
              <p:spPr>
                <a:xfrm flipH="1">
                  <a:off x="2734464" y="5525616"/>
                  <a:ext cx="2695601" cy="3516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Box 1"/>
              <p:cNvSpPr txBox="1"/>
              <p:nvPr/>
            </p:nvSpPr>
            <p:spPr>
              <a:xfrm>
                <a:off x="6448123" y="2173557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-409864" y="2409299"/>
                <a:ext cx="3580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Computation before communication</a:t>
                </a:r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7290" y="2425878"/>
                <a:ext cx="33893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Computation after communication</a:t>
                </a:r>
                <a:endParaRPr lang="en-US" sz="16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86850" y="1524000"/>
              <a:ext cx="41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1.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18819" y="2294723"/>
              <a:ext cx="41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2.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79803" y="3221947"/>
              <a:ext cx="41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3.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30967" y="3222071"/>
              <a:ext cx="41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4.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96740" y="3275692"/>
              <a:ext cx="41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5.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71024" y="4086167"/>
              <a:ext cx="41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6.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5439" y="4053901"/>
              <a:ext cx="41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7.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58027" y="4021635"/>
              <a:ext cx="41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8.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-66234" y="5133783"/>
              <a:ext cx="41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9</a:t>
              </a:r>
              <a:r>
                <a:rPr lang="en-US" i="1" dirty="0" smtClean="0">
                  <a:solidFill>
                    <a:srgbClr val="FF0000"/>
                  </a:solidFill>
                </a:rPr>
                <a:t>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85829" y="5134702"/>
              <a:ext cx="53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10.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21651" y="5127836"/>
              <a:ext cx="53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11.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00591" y="5115136"/>
              <a:ext cx="53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12.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94577" y="5900740"/>
              <a:ext cx="53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14.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2420" y="5911644"/>
              <a:ext cx="53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13.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82912" y="5893420"/>
              <a:ext cx="53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15.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08600" y="1625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2500" y="1282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7822" y="1440384"/>
            <a:ext cx="7317216" cy="4868936"/>
            <a:chOff x="1856241" y="1440384"/>
            <a:chExt cx="7317216" cy="4868936"/>
          </a:xfrm>
        </p:grpSpPr>
        <p:sp>
          <p:nvSpPr>
            <p:cNvPr id="31" name="Rounded Rectangle 30"/>
            <p:cNvSpPr/>
            <p:nvPr/>
          </p:nvSpPr>
          <p:spPr>
            <a:xfrm>
              <a:off x="5470751" y="1440384"/>
              <a:ext cx="936104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main()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98743" y="2366740"/>
              <a:ext cx="1080120" cy="43204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195170" y="3212976"/>
              <a:ext cx="151216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fft</a:t>
              </a:r>
              <a:r>
                <a:rPr lang="en-US" dirty="0" smtClean="0"/>
                <a:t>(x1, x2)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stCxn id="31" idx="2"/>
              <a:endCxn id="34" idx="0"/>
            </p:cNvCxnSpPr>
            <p:nvPr/>
          </p:nvCxnSpPr>
          <p:spPr>
            <a:xfrm>
              <a:off x="5938803" y="1944440"/>
              <a:ext cx="0" cy="422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2"/>
              <a:endCxn id="35" idx="0"/>
            </p:cNvCxnSpPr>
            <p:nvPr/>
          </p:nvCxnSpPr>
          <p:spPr>
            <a:xfrm>
              <a:off x="5938803" y="2798788"/>
              <a:ext cx="12451" cy="414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3314868" y="3212976"/>
              <a:ext cx="151216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evolve(x1)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63413" y="3212976"/>
              <a:ext cx="178960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checksum(x2)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34" idx="2"/>
              <a:endCxn id="45" idx="0"/>
            </p:cNvCxnSpPr>
            <p:nvPr/>
          </p:nvCxnSpPr>
          <p:spPr>
            <a:xfrm flipH="1">
              <a:off x="4070952" y="2798788"/>
              <a:ext cx="1867851" cy="414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4" idx="2"/>
              <a:endCxn id="46" idx="0"/>
            </p:cNvCxnSpPr>
            <p:nvPr/>
          </p:nvCxnSpPr>
          <p:spPr>
            <a:xfrm>
              <a:off x="5938803" y="2798788"/>
              <a:ext cx="1919414" cy="414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5" idx="2"/>
              <a:endCxn id="75" idx="0"/>
            </p:cNvCxnSpPr>
            <p:nvPr/>
          </p:nvCxnSpPr>
          <p:spPr>
            <a:xfrm>
              <a:off x="5951254" y="364502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5195170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 1D</a:t>
              </a:r>
            </a:p>
            <a:p>
              <a:pPr algn="ctr"/>
              <a:r>
                <a:rPr lang="en-US" dirty="0" smtClean="0"/>
                <a:t>100%</a:t>
              </a:r>
              <a:endParaRPr lang="en-US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03593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ranch 0D</a:t>
              </a:r>
            </a:p>
            <a:p>
              <a:pPr algn="ctr"/>
              <a:r>
                <a:rPr lang="en-US" dirty="0" smtClean="0"/>
                <a:t>0%</a:t>
              </a:r>
              <a:endParaRPr lang="en-US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287139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 2D</a:t>
              </a:r>
            </a:p>
            <a:p>
              <a:pPr algn="ctr"/>
              <a:r>
                <a:rPr lang="en-US" dirty="0" smtClean="0"/>
                <a:t>0%</a:t>
              </a:r>
              <a:endParaRPr lang="en-US" dirty="0"/>
            </a:p>
          </p:txBody>
        </p:sp>
        <p:cxnSp>
          <p:nvCxnSpPr>
            <p:cNvPr id="82" name="Straight Arrow Connector 81"/>
            <p:cNvCxnSpPr>
              <a:stCxn id="35" idx="2"/>
              <a:endCxn id="79" idx="0"/>
            </p:cNvCxnSpPr>
            <p:nvPr/>
          </p:nvCxnSpPr>
          <p:spPr>
            <a:xfrm flipH="1">
              <a:off x="3759677" y="3645024"/>
              <a:ext cx="2191577" cy="36004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5" idx="2"/>
              <a:endCxn id="80" idx="0"/>
            </p:cNvCxnSpPr>
            <p:nvPr/>
          </p:nvCxnSpPr>
          <p:spPr>
            <a:xfrm>
              <a:off x="5951254" y="3645024"/>
              <a:ext cx="2091969" cy="36004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2079940" y="5085184"/>
              <a:ext cx="1224136" cy="43204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cffts1(x1)</a:t>
              </a:r>
              <a:endParaRPr lang="en-US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497896" y="5085184"/>
              <a:ext cx="1224136" cy="43204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cffts2(x1)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304567" y="5085184"/>
              <a:ext cx="1224136" cy="43204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cffts1(x1)</a:t>
              </a:r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890950" y="5093568"/>
              <a:ext cx="2151856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transpose(x1, x2)</a:t>
              </a:r>
              <a:endParaRPr lang="en-US" dirty="0"/>
            </a:p>
          </p:txBody>
        </p:sp>
        <p:cxnSp>
          <p:nvCxnSpPr>
            <p:cNvPr id="92" name="Straight Arrow Connector 91"/>
            <p:cNvCxnSpPr>
              <a:stCxn id="75" idx="2"/>
              <a:endCxn id="88" idx="0"/>
            </p:cNvCxnSpPr>
            <p:nvPr/>
          </p:nvCxnSpPr>
          <p:spPr>
            <a:xfrm flipH="1">
              <a:off x="2692008" y="4509120"/>
              <a:ext cx="3259246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5" idx="2"/>
              <a:endCxn id="89" idx="0"/>
            </p:cNvCxnSpPr>
            <p:nvPr/>
          </p:nvCxnSpPr>
          <p:spPr>
            <a:xfrm flipH="1">
              <a:off x="4109964" y="4509120"/>
              <a:ext cx="184129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5" idx="2"/>
              <a:endCxn id="91" idx="0"/>
            </p:cNvCxnSpPr>
            <p:nvPr/>
          </p:nvCxnSpPr>
          <p:spPr>
            <a:xfrm>
              <a:off x="5951254" y="4509120"/>
              <a:ext cx="15624" cy="584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5" idx="2"/>
              <a:endCxn id="90" idx="0"/>
            </p:cNvCxnSpPr>
            <p:nvPr/>
          </p:nvCxnSpPr>
          <p:spPr>
            <a:xfrm>
              <a:off x="5951254" y="4509120"/>
              <a:ext cx="1965381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/>
            <p:cNvSpPr/>
            <p:nvPr/>
          </p:nvSpPr>
          <p:spPr>
            <a:xfrm>
              <a:off x="4361372" y="5877272"/>
              <a:ext cx="2304256" cy="43204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MPI_Alltoall</a:t>
              </a:r>
              <a:r>
                <a:rPr lang="en-US" dirty="0" smtClean="0"/>
                <a:t>(x1, x2)</a:t>
              </a:r>
              <a:endParaRPr lang="en-US" dirty="0"/>
            </a:p>
          </p:txBody>
        </p:sp>
        <p:cxnSp>
          <p:nvCxnSpPr>
            <p:cNvPr id="105" name="Straight Arrow Connector 104"/>
            <p:cNvCxnSpPr>
              <a:stCxn id="91" idx="2"/>
              <a:endCxn id="104" idx="0"/>
            </p:cNvCxnSpPr>
            <p:nvPr/>
          </p:nvCxnSpPr>
          <p:spPr>
            <a:xfrm flipH="1">
              <a:off x="5513500" y="5525616"/>
              <a:ext cx="453378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108"/>
            <p:cNvSpPr/>
            <p:nvPr/>
          </p:nvSpPr>
          <p:spPr>
            <a:xfrm>
              <a:off x="1856241" y="5877272"/>
              <a:ext cx="2376264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transpose_local</a:t>
              </a:r>
              <a:r>
                <a:rPr lang="en-US" dirty="0" smtClean="0"/>
                <a:t>(x1)</a:t>
              </a:r>
              <a:endParaRPr lang="en-US" dirty="0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797193" y="5877272"/>
              <a:ext cx="2376264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transpose_finish</a:t>
              </a:r>
              <a:r>
                <a:rPr lang="en-US" dirty="0" smtClean="0"/>
                <a:t>(x2)</a:t>
              </a:r>
              <a:endParaRPr lang="en-US" dirty="0"/>
            </a:p>
          </p:txBody>
        </p:sp>
        <p:cxnSp>
          <p:nvCxnSpPr>
            <p:cNvPr id="115" name="Straight Arrow Connector 114"/>
            <p:cNvCxnSpPr>
              <a:stCxn id="91" idx="2"/>
              <a:endCxn id="110" idx="0"/>
            </p:cNvCxnSpPr>
            <p:nvPr/>
          </p:nvCxnSpPr>
          <p:spPr>
            <a:xfrm>
              <a:off x="5966878" y="5525616"/>
              <a:ext cx="2018447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1" idx="2"/>
              <a:endCxn id="109" idx="0"/>
            </p:cNvCxnSpPr>
            <p:nvPr/>
          </p:nvCxnSpPr>
          <p:spPr>
            <a:xfrm flipH="1">
              <a:off x="3044373" y="5525616"/>
              <a:ext cx="2922505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740352" y="2780928"/>
              <a:ext cx="73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0.02s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79912" y="2780928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1.6s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674489" y="4774952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4.2s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38713" y="4727848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5.4s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58427" y="4731008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4.5s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95736" y="5507940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1.7s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028384" y="5507940"/>
              <a:ext cx="73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0.01s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48123" y="21735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5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57822" y="1092796"/>
            <a:ext cx="7317216" cy="5216524"/>
            <a:chOff x="1856241" y="1092796"/>
            <a:chExt cx="7317216" cy="5216524"/>
          </a:xfrm>
        </p:grpSpPr>
        <p:sp>
          <p:nvSpPr>
            <p:cNvPr id="122" name="TextBox 121"/>
            <p:cNvSpPr txBox="1"/>
            <p:nvPr/>
          </p:nvSpPr>
          <p:spPr>
            <a:xfrm>
              <a:off x="5715000" y="1092796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57s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856241" y="1440384"/>
              <a:ext cx="7317216" cy="4868936"/>
              <a:chOff x="1856241" y="1440384"/>
              <a:chExt cx="7317216" cy="486893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5470751" y="1440384"/>
                <a:ext cx="936104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main()</a:t>
                </a:r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5398743" y="2366740"/>
                <a:ext cx="108012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loop</a:t>
                </a:r>
                <a:endParaRPr lang="en-US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195170" y="3212976"/>
                <a:ext cx="1512168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fft</a:t>
                </a:r>
                <a:r>
                  <a:rPr lang="en-US" dirty="0" smtClean="0"/>
                  <a:t>(x1, x2)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>
                <a:stCxn id="31" idx="2"/>
                <a:endCxn id="34" idx="0"/>
              </p:cNvCxnSpPr>
              <p:nvPr/>
            </p:nvCxnSpPr>
            <p:spPr>
              <a:xfrm>
                <a:off x="5938803" y="1944440"/>
                <a:ext cx="0" cy="422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4" idx="2"/>
                <a:endCxn id="35" idx="0"/>
              </p:cNvCxnSpPr>
              <p:nvPr/>
            </p:nvCxnSpPr>
            <p:spPr>
              <a:xfrm>
                <a:off x="5938803" y="2798788"/>
                <a:ext cx="12451" cy="4141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ounded Rectangle 44"/>
              <p:cNvSpPr/>
              <p:nvPr/>
            </p:nvSpPr>
            <p:spPr>
              <a:xfrm>
                <a:off x="3314868" y="3212976"/>
                <a:ext cx="1512168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evolve(x1)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6963413" y="3212976"/>
                <a:ext cx="1789608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checksum(x2)</a:t>
                </a:r>
                <a:endParaRPr lang="en-US" dirty="0"/>
              </a:p>
            </p:txBody>
          </p:sp>
          <p:cxnSp>
            <p:nvCxnSpPr>
              <p:cNvPr id="47" name="Straight Arrow Connector 46"/>
              <p:cNvCxnSpPr>
                <a:stCxn id="34" idx="2"/>
                <a:endCxn id="45" idx="0"/>
              </p:cNvCxnSpPr>
              <p:nvPr/>
            </p:nvCxnSpPr>
            <p:spPr>
              <a:xfrm flipH="1">
                <a:off x="4070952" y="2798788"/>
                <a:ext cx="1867851" cy="4141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4" idx="2"/>
                <a:endCxn id="46" idx="0"/>
              </p:cNvCxnSpPr>
              <p:nvPr/>
            </p:nvCxnSpPr>
            <p:spPr>
              <a:xfrm>
                <a:off x="5938803" y="2798788"/>
                <a:ext cx="1919414" cy="4141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35" idx="2"/>
                <a:endCxn id="75" idx="0"/>
              </p:cNvCxnSpPr>
              <p:nvPr/>
            </p:nvCxnSpPr>
            <p:spPr>
              <a:xfrm>
                <a:off x="5951254" y="3645024"/>
                <a:ext cx="0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5195170" y="4005064"/>
                <a:ext cx="1512168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branch 1D</a:t>
                </a:r>
              </a:p>
              <a:p>
                <a:pPr algn="ctr"/>
                <a:r>
                  <a:rPr lang="en-US" dirty="0" smtClean="0"/>
                  <a:t>100%</a:t>
                </a:r>
                <a:endParaRPr lang="en-US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003593" y="4005064"/>
                <a:ext cx="1512168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US" dirty="0" smtClean="0"/>
                  <a:t>ranch 0D</a:t>
                </a:r>
              </a:p>
              <a:p>
                <a:pPr algn="ctr"/>
                <a:r>
                  <a:rPr lang="en-US" dirty="0" smtClean="0"/>
                  <a:t>0%</a:t>
                </a:r>
                <a:endParaRPr lang="en-US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287139" y="4005064"/>
                <a:ext cx="1512168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branch 2D</a:t>
                </a:r>
              </a:p>
              <a:p>
                <a:pPr algn="ctr"/>
                <a:r>
                  <a:rPr lang="en-US" dirty="0" smtClean="0"/>
                  <a:t>0%</a:t>
                </a:r>
                <a:endParaRPr lang="en-US" dirty="0"/>
              </a:p>
            </p:txBody>
          </p:sp>
          <p:cxnSp>
            <p:nvCxnSpPr>
              <p:cNvPr id="82" name="Straight Arrow Connector 81"/>
              <p:cNvCxnSpPr>
                <a:stCxn id="35" idx="2"/>
                <a:endCxn id="79" idx="0"/>
              </p:cNvCxnSpPr>
              <p:nvPr/>
            </p:nvCxnSpPr>
            <p:spPr>
              <a:xfrm flipH="1">
                <a:off x="3759677" y="3645024"/>
                <a:ext cx="2191577" cy="36004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35" idx="2"/>
                <a:endCxn id="80" idx="0"/>
              </p:cNvCxnSpPr>
              <p:nvPr/>
            </p:nvCxnSpPr>
            <p:spPr>
              <a:xfrm>
                <a:off x="5951254" y="3645024"/>
                <a:ext cx="2091969" cy="36004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ounded Rectangle 87"/>
              <p:cNvSpPr/>
              <p:nvPr/>
            </p:nvSpPr>
            <p:spPr>
              <a:xfrm>
                <a:off x="2079940" y="5085184"/>
                <a:ext cx="1224136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cffts1(x1)</a:t>
                </a:r>
                <a:endParaRPr lang="en-US" dirty="0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3497896" y="5085184"/>
                <a:ext cx="1224136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cffts2(x1)</a:t>
                </a:r>
                <a:endParaRPr lang="en-US" dirty="0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7304567" y="5085184"/>
                <a:ext cx="1224136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cffts1(x1)</a:t>
                </a:r>
                <a:endParaRPr lang="en-US" dirty="0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4890950" y="5093568"/>
                <a:ext cx="2151856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transpose(x1, x2)</a:t>
                </a:r>
                <a:endParaRPr lang="en-US" dirty="0"/>
              </a:p>
            </p:txBody>
          </p:sp>
          <p:cxnSp>
            <p:nvCxnSpPr>
              <p:cNvPr id="92" name="Straight Arrow Connector 91"/>
              <p:cNvCxnSpPr>
                <a:stCxn id="75" idx="2"/>
                <a:endCxn id="88" idx="0"/>
              </p:cNvCxnSpPr>
              <p:nvPr/>
            </p:nvCxnSpPr>
            <p:spPr>
              <a:xfrm flipH="1">
                <a:off x="2692008" y="4509120"/>
                <a:ext cx="3259246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75" idx="2"/>
                <a:endCxn id="89" idx="0"/>
              </p:cNvCxnSpPr>
              <p:nvPr/>
            </p:nvCxnSpPr>
            <p:spPr>
              <a:xfrm flipH="1">
                <a:off x="4109964" y="4509120"/>
                <a:ext cx="184129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2"/>
                <a:endCxn id="91" idx="0"/>
              </p:cNvCxnSpPr>
              <p:nvPr/>
            </p:nvCxnSpPr>
            <p:spPr>
              <a:xfrm>
                <a:off x="5951254" y="4509120"/>
                <a:ext cx="15624" cy="5844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5" idx="2"/>
                <a:endCxn id="90" idx="0"/>
              </p:cNvCxnSpPr>
              <p:nvPr/>
            </p:nvCxnSpPr>
            <p:spPr>
              <a:xfrm>
                <a:off x="5951254" y="4509120"/>
                <a:ext cx="1965381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/>
              <p:cNvSpPr/>
              <p:nvPr/>
            </p:nvSpPr>
            <p:spPr>
              <a:xfrm>
                <a:off x="4361372" y="5877272"/>
                <a:ext cx="2304256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MPI_Alltoall</a:t>
                </a:r>
                <a:r>
                  <a:rPr lang="en-US" dirty="0" smtClean="0"/>
                  <a:t>(x1, x2)</a:t>
                </a:r>
                <a:endParaRPr lang="en-US" dirty="0"/>
              </a:p>
            </p:txBody>
          </p:sp>
          <p:cxnSp>
            <p:nvCxnSpPr>
              <p:cNvPr id="105" name="Straight Arrow Connector 104"/>
              <p:cNvCxnSpPr>
                <a:stCxn id="91" idx="2"/>
                <a:endCxn id="104" idx="0"/>
              </p:cNvCxnSpPr>
              <p:nvPr/>
            </p:nvCxnSpPr>
            <p:spPr>
              <a:xfrm flipH="1">
                <a:off x="5513500" y="5525616"/>
                <a:ext cx="453378" cy="35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ounded Rectangle 108"/>
              <p:cNvSpPr/>
              <p:nvPr/>
            </p:nvSpPr>
            <p:spPr>
              <a:xfrm>
                <a:off x="1856241" y="5877272"/>
                <a:ext cx="2376264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transpose_local</a:t>
                </a:r>
                <a:r>
                  <a:rPr lang="en-US" dirty="0" smtClean="0"/>
                  <a:t>(x1)</a:t>
                </a:r>
                <a:endParaRPr lang="en-US" dirty="0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6797193" y="5877272"/>
                <a:ext cx="2376264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transpose_finish</a:t>
                </a:r>
                <a:r>
                  <a:rPr lang="en-US" dirty="0" smtClean="0"/>
                  <a:t>(x2)</a:t>
                </a:r>
                <a:endParaRPr lang="en-US" dirty="0"/>
              </a:p>
            </p:txBody>
          </p:sp>
          <p:cxnSp>
            <p:nvCxnSpPr>
              <p:cNvPr id="115" name="Straight Arrow Connector 114"/>
              <p:cNvCxnSpPr>
                <a:stCxn id="91" idx="2"/>
                <a:endCxn id="110" idx="0"/>
              </p:cNvCxnSpPr>
              <p:nvPr/>
            </p:nvCxnSpPr>
            <p:spPr>
              <a:xfrm>
                <a:off x="5966878" y="5525616"/>
                <a:ext cx="2018447" cy="35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91" idx="2"/>
                <a:endCxn id="109" idx="0"/>
              </p:cNvCxnSpPr>
              <p:nvPr/>
            </p:nvCxnSpPr>
            <p:spPr>
              <a:xfrm flipH="1">
                <a:off x="3044373" y="5525616"/>
                <a:ext cx="2922505" cy="35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5975608" y="1919536"/>
                <a:ext cx="54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54s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740352" y="2780928"/>
                <a:ext cx="733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0.02s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779912" y="2780928"/>
                <a:ext cx="60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1.6s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674489" y="4774952"/>
                <a:ext cx="60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6600"/>
                    </a:solidFill>
                  </a:rPr>
                  <a:t>4.2s</a:t>
                </a:r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338713" y="4727848"/>
                <a:ext cx="60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6600"/>
                    </a:solidFill>
                  </a:rPr>
                  <a:t>5.4s</a:t>
                </a:r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858427" y="4731008"/>
                <a:ext cx="60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6600"/>
                    </a:solidFill>
                  </a:rPr>
                  <a:t>4.5s</a:t>
                </a:r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95736" y="5507940"/>
                <a:ext cx="60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1.7s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028384" y="5507940"/>
                <a:ext cx="733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0.01s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775591" y="5555044"/>
                <a:ext cx="54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6600"/>
                    </a:solidFill>
                  </a:rPr>
                  <a:t>37s</a:t>
                </a:r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173785" y="4725144"/>
                <a:ext cx="54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39s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19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FT - 1D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1"/>
            <a:ext cx="4217541" cy="871735"/>
          </a:xfrm>
        </p:spPr>
        <p:txBody>
          <a:bodyPr/>
          <a:lstStyle/>
          <a:p>
            <a:r>
              <a:rPr lang="en-US" dirty="0" smtClean="0"/>
              <a:t>FFT over MPI is well-known to be communication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5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3528" y="2924944"/>
            <a:ext cx="230932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Setup</a:t>
            </a:r>
          </a:p>
          <a:p>
            <a:endParaRPr lang="en-US" dirty="0"/>
          </a:p>
          <a:p>
            <a:r>
              <a:rPr lang="en-US" sz="1400" dirty="0" smtClean="0"/>
              <a:t>Cluster</a:t>
            </a:r>
            <a:r>
              <a:rPr lang="en-US" sz="1400" dirty="0"/>
              <a:t>: </a:t>
            </a:r>
            <a:r>
              <a:rPr lang="en-US" sz="1400" dirty="0" smtClean="0"/>
              <a:t>Disco</a:t>
            </a:r>
          </a:p>
          <a:p>
            <a:r>
              <a:rPr lang="en-US" sz="1400" dirty="0" smtClean="0"/>
              <a:t>MPI </a:t>
            </a:r>
            <a:r>
              <a:rPr lang="en-US" sz="1400" dirty="0"/>
              <a:t>runtime: MPICH </a:t>
            </a:r>
            <a:r>
              <a:rPr lang="en-US" sz="1400" dirty="0" smtClean="0"/>
              <a:t>3.1.1</a:t>
            </a:r>
          </a:p>
          <a:p>
            <a:r>
              <a:rPr lang="en-US" sz="1400" dirty="0" smtClean="0"/>
              <a:t>Profiler</a:t>
            </a:r>
            <a:r>
              <a:rPr lang="en-US" sz="1400" dirty="0"/>
              <a:t>: </a:t>
            </a:r>
            <a:r>
              <a:rPr lang="en-US" sz="1400" dirty="0" smtClean="0"/>
              <a:t>Tau</a:t>
            </a:r>
          </a:p>
          <a:p>
            <a:r>
              <a:rPr lang="en-US" sz="1400" dirty="0" smtClean="0"/>
              <a:t>Number of nodes: 4</a:t>
            </a:r>
          </a:p>
          <a:p>
            <a:r>
              <a:rPr lang="en-US" sz="1400" dirty="0" smtClean="0"/>
              <a:t>Affinity: 1 </a:t>
            </a:r>
            <a:r>
              <a:rPr lang="en-US" sz="1400" dirty="0" err="1" smtClean="0"/>
              <a:t>proc</a:t>
            </a:r>
            <a:r>
              <a:rPr lang="en-US" sz="1400" dirty="0"/>
              <a:t> </a:t>
            </a:r>
            <a:r>
              <a:rPr lang="en-US" sz="1400" dirty="0" smtClean="0"/>
              <a:t>per node</a:t>
            </a:r>
          </a:p>
          <a:p>
            <a:r>
              <a:rPr lang="en-US" sz="1400" dirty="0" smtClean="0"/>
              <a:t>Class: B (512x256x256)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619672" y="980728"/>
            <a:ext cx="7416824" cy="5328592"/>
            <a:chOff x="1619672" y="980728"/>
            <a:chExt cx="7416824" cy="5328592"/>
          </a:xfrm>
        </p:grpSpPr>
        <p:sp>
          <p:nvSpPr>
            <p:cNvPr id="122" name="TextBox 121"/>
            <p:cNvSpPr txBox="1"/>
            <p:nvPr/>
          </p:nvSpPr>
          <p:spPr>
            <a:xfrm>
              <a:off x="5715000" y="980728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57s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19672" y="1340768"/>
              <a:ext cx="7416824" cy="4968552"/>
              <a:chOff x="1619672" y="1340768"/>
              <a:chExt cx="7416824" cy="4968552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5508104" y="1340768"/>
                <a:ext cx="936104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main()</a:t>
                </a:r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5436096" y="2204864"/>
                <a:ext cx="1080120" cy="43204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loop x6</a:t>
                </a:r>
                <a:endParaRPr lang="en-US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220072" y="3212976"/>
                <a:ext cx="1512168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fft</a:t>
                </a:r>
                <a:r>
                  <a:rPr lang="en-US" dirty="0" smtClean="0"/>
                  <a:t>(x1, x2)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>
                <a:stCxn id="31" idx="2"/>
                <a:endCxn id="34" idx="0"/>
              </p:cNvCxnSpPr>
              <p:nvPr/>
            </p:nvCxnSpPr>
            <p:spPr>
              <a:xfrm>
                <a:off x="5976156" y="1844824"/>
                <a:ext cx="0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4" idx="2"/>
                <a:endCxn id="35" idx="0"/>
              </p:cNvCxnSpPr>
              <p:nvPr/>
            </p:nvCxnSpPr>
            <p:spPr>
              <a:xfrm>
                <a:off x="5976156" y="2636912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ounded Rectangle 44"/>
              <p:cNvSpPr/>
              <p:nvPr/>
            </p:nvSpPr>
            <p:spPr>
              <a:xfrm>
                <a:off x="3563888" y="3212976"/>
                <a:ext cx="1512168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evolve(x1)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6876256" y="3212976"/>
                <a:ext cx="1789608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checksum(x2)</a:t>
                </a:r>
                <a:endParaRPr lang="en-US" dirty="0"/>
              </a:p>
            </p:txBody>
          </p:sp>
          <p:cxnSp>
            <p:nvCxnSpPr>
              <p:cNvPr id="47" name="Straight Arrow Connector 46"/>
              <p:cNvCxnSpPr>
                <a:stCxn id="34" idx="2"/>
                <a:endCxn id="45" idx="0"/>
              </p:cNvCxnSpPr>
              <p:nvPr/>
            </p:nvCxnSpPr>
            <p:spPr>
              <a:xfrm flipH="1">
                <a:off x="4319972" y="2636912"/>
                <a:ext cx="1656184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4" idx="2"/>
                <a:endCxn id="46" idx="0"/>
              </p:cNvCxnSpPr>
              <p:nvPr/>
            </p:nvCxnSpPr>
            <p:spPr>
              <a:xfrm>
                <a:off x="5976156" y="2636912"/>
                <a:ext cx="1794904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35" idx="2"/>
                <a:endCxn id="75" idx="0"/>
              </p:cNvCxnSpPr>
              <p:nvPr/>
            </p:nvCxnSpPr>
            <p:spPr>
              <a:xfrm>
                <a:off x="5976156" y="3645024"/>
                <a:ext cx="0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5220072" y="4005064"/>
                <a:ext cx="1512168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branch 1D</a:t>
                </a:r>
              </a:p>
              <a:p>
                <a:pPr algn="ctr"/>
                <a:r>
                  <a:rPr lang="en-US" dirty="0" smtClean="0"/>
                  <a:t>100%</a:t>
                </a:r>
                <a:endParaRPr lang="en-US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563888" y="4005064"/>
                <a:ext cx="1512168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US" dirty="0" smtClean="0"/>
                  <a:t>ranch 0D</a:t>
                </a:r>
              </a:p>
              <a:p>
                <a:pPr algn="ctr"/>
                <a:r>
                  <a:rPr lang="en-US" dirty="0" smtClean="0"/>
                  <a:t>0%</a:t>
                </a:r>
                <a:endParaRPr lang="en-US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6876256" y="4005064"/>
                <a:ext cx="1512168" cy="504056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branch 2D</a:t>
                </a:r>
              </a:p>
              <a:p>
                <a:pPr algn="ctr"/>
                <a:r>
                  <a:rPr lang="en-US" dirty="0" smtClean="0"/>
                  <a:t>0%</a:t>
                </a:r>
                <a:endParaRPr lang="en-US" dirty="0"/>
              </a:p>
            </p:txBody>
          </p:sp>
          <p:cxnSp>
            <p:nvCxnSpPr>
              <p:cNvPr id="82" name="Straight Arrow Connector 81"/>
              <p:cNvCxnSpPr>
                <a:stCxn id="35" idx="2"/>
                <a:endCxn id="79" idx="0"/>
              </p:cNvCxnSpPr>
              <p:nvPr/>
            </p:nvCxnSpPr>
            <p:spPr>
              <a:xfrm flipH="1">
                <a:off x="4319972" y="3645024"/>
                <a:ext cx="1656184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35" idx="2"/>
                <a:endCxn id="80" idx="0"/>
              </p:cNvCxnSpPr>
              <p:nvPr/>
            </p:nvCxnSpPr>
            <p:spPr>
              <a:xfrm>
                <a:off x="5976156" y="3645024"/>
                <a:ext cx="1656184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ounded Rectangle 87"/>
              <p:cNvSpPr/>
              <p:nvPr/>
            </p:nvSpPr>
            <p:spPr>
              <a:xfrm>
                <a:off x="2627784" y="5085184"/>
                <a:ext cx="1224136" cy="4320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cffts1(x1)</a:t>
                </a:r>
                <a:endParaRPr lang="en-US" dirty="0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3995936" y="5085184"/>
                <a:ext cx="1224136" cy="4320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cffts2(x1)</a:t>
                </a:r>
                <a:endParaRPr lang="en-US" dirty="0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7740352" y="5085184"/>
                <a:ext cx="1224136" cy="43204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cffts1(x1)</a:t>
                </a:r>
                <a:endParaRPr lang="en-US" dirty="0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5364088" y="5093568"/>
                <a:ext cx="2151856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transpose(x1, x2)</a:t>
                </a:r>
                <a:endParaRPr lang="en-US" dirty="0"/>
              </a:p>
            </p:txBody>
          </p:sp>
          <p:cxnSp>
            <p:nvCxnSpPr>
              <p:cNvPr id="92" name="Straight Arrow Connector 91"/>
              <p:cNvCxnSpPr>
                <a:stCxn id="75" idx="2"/>
                <a:endCxn id="88" idx="0"/>
              </p:cNvCxnSpPr>
              <p:nvPr/>
            </p:nvCxnSpPr>
            <p:spPr>
              <a:xfrm flipH="1">
                <a:off x="3239852" y="4509120"/>
                <a:ext cx="2736304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75" idx="2"/>
                <a:endCxn id="89" idx="0"/>
              </p:cNvCxnSpPr>
              <p:nvPr/>
            </p:nvCxnSpPr>
            <p:spPr>
              <a:xfrm flipH="1">
                <a:off x="4608004" y="4509120"/>
                <a:ext cx="1368152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2"/>
                <a:endCxn id="91" idx="0"/>
              </p:cNvCxnSpPr>
              <p:nvPr/>
            </p:nvCxnSpPr>
            <p:spPr>
              <a:xfrm>
                <a:off x="5976156" y="4509120"/>
                <a:ext cx="463860" cy="5844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5" idx="2"/>
                <a:endCxn id="90" idx="0"/>
              </p:cNvCxnSpPr>
              <p:nvPr/>
            </p:nvCxnSpPr>
            <p:spPr>
              <a:xfrm>
                <a:off x="5976156" y="4509120"/>
                <a:ext cx="2376264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/>
              <p:cNvSpPr/>
              <p:nvPr/>
            </p:nvSpPr>
            <p:spPr>
              <a:xfrm>
                <a:off x="4211960" y="5877272"/>
                <a:ext cx="2304256" cy="43204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MPI_Alltoall</a:t>
                </a:r>
                <a:r>
                  <a:rPr lang="en-US" dirty="0" smtClean="0"/>
                  <a:t>(x1, x2)</a:t>
                </a:r>
                <a:endParaRPr lang="en-US" dirty="0"/>
              </a:p>
            </p:txBody>
          </p:sp>
          <p:cxnSp>
            <p:nvCxnSpPr>
              <p:cNvPr id="105" name="Straight Arrow Connector 104"/>
              <p:cNvCxnSpPr>
                <a:stCxn id="91" idx="2"/>
                <a:endCxn id="104" idx="0"/>
              </p:cNvCxnSpPr>
              <p:nvPr/>
            </p:nvCxnSpPr>
            <p:spPr>
              <a:xfrm flipH="1">
                <a:off x="5364088" y="5525616"/>
                <a:ext cx="1075928" cy="35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ounded Rectangle 108"/>
              <p:cNvSpPr/>
              <p:nvPr/>
            </p:nvSpPr>
            <p:spPr>
              <a:xfrm>
                <a:off x="1619672" y="5877272"/>
                <a:ext cx="2376264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transpose_local</a:t>
                </a:r>
                <a:r>
                  <a:rPr lang="en-US" dirty="0" smtClean="0"/>
                  <a:t>(x1)</a:t>
                </a:r>
                <a:endParaRPr lang="en-US" dirty="0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6660232" y="5877272"/>
                <a:ext cx="2376264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transpose_finish</a:t>
                </a:r>
                <a:r>
                  <a:rPr lang="en-US" dirty="0" smtClean="0"/>
                  <a:t>(x2)</a:t>
                </a:r>
                <a:endParaRPr lang="en-US" dirty="0"/>
              </a:p>
            </p:txBody>
          </p:sp>
          <p:cxnSp>
            <p:nvCxnSpPr>
              <p:cNvPr id="115" name="Straight Arrow Connector 114"/>
              <p:cNvCxnSpPr>
                <a:stCxn id="91" idx="2"/>
                <a:endCxn id="110" idx="0"/>
              </p:cNvCxnSpPr>
              <p:nvPr/>
            </p:nvCxnSpPr>
            <p:spPr>
              <a:xfrm>
                <a:off x="6440016" y="5525616"/>
                <a:ext cx="1408348" cy="35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91" idx="2"/>
                <a:endCxn id="109" idx="0"/>
              </p:cNvCxnSpPr>
              <p:nvPr/>
            </p:nvCxnSpPr>
            <p:spPr>
              <a:xfrm flipH="1">
                <a:off x="2807804" y="5525616"/>
                <a:ext cx="3632212" cy="35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5975608" y="1844824"/>
                <a:ext cx="54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54s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740352" y="2780928"/>
                <a:ext cx="733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0.02s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779912" y="2780928"/>
                <a:ext cx="60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1.6s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32040" y="4725144"/>
                <a:ext cx="60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6600"/>
                    </a:solidFill>
                  </a:rPr>
                  <a:t>4.2s</a:t>
                </a:r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699792" y="4653136"/>
                <a:ext cx="60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6600"/>
                    </a:solidFill>
                  </a:rPr>
                  <a:t>5.4s</a:t>
                </a:r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244408" y="4643844"/>
                <a:ext cx="60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6600"/>
                    </a:solidFill>
                  </a:rPr>
                  <a:t>4.5s</a:t>
                </a:r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95736" y="5507940"/>
                <a:ext cx="60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1.7s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028384" y="5507940"/>
                <a:ext cx="733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0.01s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012160" y="5579948"/>
                <a:ext cx="54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6600"/>
                    </a:solidFill>
                  </a:rPr>
                  <a:t>37s</a:t>
                </a:r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35648" y="4725144"/>
                <a:ext cx="54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39s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06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16568</TotalTime>
  <Words>511</Words>
  <Application>Microsoft Macintosh PowerPoint</Application>
  <PresentationFormat>On-screen Show (4:3)</PresentationFormat>
  <Paragraphs>180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Advantage</vt:lpstr>
      <vt:lpstr>PowerPoint Presentation</vt:lpstr>
      <vt:lpstr>PowerPoint Presentation</vt:lpstr>
      <vt:lpstr>PowerPoint Presentation</vt:lpstr>
      <vt:lpstr>PowerPoint Presentation</vt:lpstr>
      <vt:lpstr>NAS FT - 1D FFT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Projecting Hot Execution Path Using Modeling</dc:title>
  <dc:creator>Jiayuan Meng</dc:creator>
  <cp:lastModifiedBy>Jichi Guo</cp:lastModifiedBy>
  <cp:revision>4979</cp:revision>
  <dcterms:created xsi:type="dcterms:W3CDTF">2012-12-19T23:59:22Z</dcterms:created>
  <dcterms:modified xsi:type="dcterms:W3CDTF">2015-06-18T19:09:03Z</dcterms:modified>
</cp:coreProperties>
</file>